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BD7E9-8E20-4F8A-9280-D58AC68872F6}" v="20" dt="2026-04-29T05:13:35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Conroy" userId="7084e58bc7d49d0d" providerId="LiveId" clId="{4A0CD582-1E16-49B0-992C-5A9CDC98AE5E}"/>
    <pc:docChg chg="undo custSel addSld modSld sldOrd">
      <pc:chgData name="Mike Conroy" userId="7084e58bc7d49d0d" providerId="LiveId" clId="{4A0CD582-1E16-49B0-992C-5A9CDC98AE5E}" dt="2026-04-29T06:39:24.679" v="1097" actId="6549"/>
      <pc:docMkLst>
        <pc:docMk/>
      </pc:docMkLst>
      <pc:sldChg chg="modSp new mod">
        <pc:chgData name="Mike Conroy" userId="7084e58bc7d49d0d" providerId="LiveId" clId="{4A0CD582-1E16-49B0-992C-5A9CDC98AE5E}" dt="2026-04-29T04:48:49.734" v="205" actId="12"/>
        <pc:sldMkLst>
          <pc:docMk/>
          <pc:sldMk cId="1598579699" sldId="256"/>
        </pc:sldMkLst>
        <pc:spChg chg="mod">
          <ac:chgData name="Mike Conroy" userId="7084e58bc7d49d0d" providerId="LiveId" clId="{4A0CD582-1E16-49B0-992C-5A9CDC98AE5E}" dt="2026-04-29T04:45:16.022" v="43" actId="242"/>
          <ac:spMkLst>
            <pc:docMk/>
            <pc:sldMk cId="1598579699" sldId="256"/>
            <ac:spMk id="2" creationId="{344DA9C1-D550-DCF5-E068-9CB96B4FB40F}"/>
          </ac:spMkLst>
        </pc:spChg>
        <pc:spChg chg="mod">
          <ac:chgData name="Mike Conroy" userId="7084e58bc7d49d0d" providerId="LiveId" clId="{4A0CD582-1E16-49B0-992C-5A9CDC98AE5E}" dt="2026-04-29T04:48:49.734" v="205" actId="12"/>
          <ac:spMkLst>
            <pc:docMk/>
            <pc:sldMk cId="1598579699" sldId="256"/>
            <ac:spMk id="3" creationId="{EE09E647-BEF4-04CD-77B2-88CA52BB62E6}"/>
          </ac:spMkLst>
        </pc:spChg>
      </pc:sldChg>
      <pc:sldChg chg="modSp new mod ord">
        <pc:chgData name="Mike Conroy" userId="7084e58bc7d49d0d" providerId="LiveId" clId="{4A0CD582-1E16-49B0-992C-5A9CDC98AE5E}" dt="2026-04-29T05:18:38.596" v="482"/>
        <pc:sldMkLst>
          <pc:docMk/>
          <pc:sldMk cId="2249121080" sldId="257"/>
        </pc:sldMkLst>
        <pc:spChg chg="mod">
          <ac:chgData name="Mike Conroy" userId="7084e58bc7d49d0d" providerId="LiveId" clId="{4A0CD582-1E16-49B0-992C-5A9CDC98AE5E}" dt="2026-04-29T04:58:32.493" v="252" actId="20577"/>
          <ac:spMkLst>
            <pc:docMk/>
            <pc:sldMk cId="2249121080" sldId="257"/>
            <ac:spMk id="2" creationId="{7D24D22B-5B9C-2708-A86C-6E45A2B71C64}"/>
          </ac:spMkLst>
        </pc:spChg>
        <pc:spChg chg="mod">
          <ac:chgData name="Mike Conroy" userId="7084e58bc7d49d0d" providerId="LiveId" clId="{4A0CD582-1E16-49B0-992C-5A9CDC98AE5E}" dt="2026-04-29T05:00:55.862" v="332" actId="20577"/>
          <ac:spMkLst>
            <pc:docMk/>
            <pc:sldMk cId="2249121080" sldId="257"/>
            <ac:spMk id="3" creationId="{09C682F3-2DB0-2090-458C-AED04F81400C}"/>
          </ac:spMkLst>
        </pc:spChg>
      </pc:sldChg>
      <pc:sldChg chg="addSp delSp modSp new mod ord">
        <pc:chgData name="Mike Conroy" userId="7084e58bc7d49d0d" providerId="LiveId" clId="{4A0CD582-1E16-49B0-992C-5A9CDC98AE5E}" dt="2026-04-29T06:39:24.679" v="1097" actId="6549"/>
        <pc:sldMkLst>
          <pc:docMk/>
          <pc:sldMk cId="3801840586" sldId="258"/>
        </pc:sldMkLst>
        <pc:spChg chg="mod">
          <ac:chgData name="Mike Conroy" userId="7084e58bc7d49d0d" providerId="LiveId" clId="{4A0CD582-1E16-49B0-992C-5A9CDC98AE5E}" dt="2026-04-29T05:12:00.118" v="462" actId="14100"/>
          <ac:spMkLst>
            <pc:docMk/>
            <pc:sldMk cId="3801840586" sldId="258"/>
            <ac:spMk id="2" creationId="{1494D917-AC3E-E4ED-7E64-3D683C1F1DF4}"/>
          </ac:spMkLst>
        </pc:spChg>
        <pc:spChg chg="mod">
          <ac:chgData name="Mike Conroy" userId="7084e58bc7d49d0d" providerId="LiveId" clId="{4A0CD582-1E16-49B0-992C-5A9CDC98AE5E}" dt="2026-04-29T06:39:24.679" v="1097" actId="6549"/>
          <ac:spMkLst>
            <pc:docMk/>
            <pc:sldMk cId="3801840586" sldId="258"/>
            <ac:spMk id="3" creationId="{1BFA0FE0-4AA2-0FF6-35C1-8CCB07BA4575}"/>
          </ac:spMkLst>
        </pc:spChg>
        <pc:picChg chg="add del mod">
          <ac:chgData name="Mike Conroy" userId="7084e58bc7d49d0d" providerId="LiveId" clId="{4A0CD582-1E16-49B0-992C-5A9CDC98AE5E}" dt="2026-04-29T06:07:05.737" v="911" actId="478"/>
          <ac:picMkLst>
            <pc:docMk/>
            <pc:sldMk cId="3801840586" sldId="258"/>
            <ac:picMk id="5" creationId="{4B101D86-DE73-B453-1ED0-7A70BDF87D45}"/>
          </ac:picMkLst>
        </pc:picChg>
        <pc:picChg chg="add mod">
          <ac:chgData name="Mike Conroy" userId="7084e58bc7d49d0d" providerId="LiveId" clId="{4A0CD582-1E16-49B0-992C-5A9CDC98AE5E}" dt="2026-04-29T05:13:03.228" v="467" actId="1076"/>
          <ac:picMkLst>
            <pc:docMk/>
            <pc:sldMk cId="3801840586" sldId="258"/>
            <ac:picMk id="1026" creationId="{877ED33C-07C3-0171-D180-DE1CDFFC8EFC}"/>
          </ac:picMkLst>
        </pc:picChg>
        <pc:picChg chg="add mod">
          <ac:chgData name="Mike Conroy" userId="7084e58bc7d49d0d" providerId="LiveId" clId="{4A0CD582-1E16-49B0-992C-5A9CDC98AE5E}" dt="2026-04-29T05:13:19.988" v="474" actId="1076"/>
          <ac:picMkLst>
            <pc:docMk/>
            <pc:sldMk cId="3801840586" sldId="258"/>
            <ac:picMk id="1027" creationId="{79C74A8C-416E-5E1D-968F-02DAC1B9C136}"/>
          </ac:picMkLst>
        </pc:picChg>
        <pc:picChg chg="add mod">
          <ac:chgData name="Mike Conroy" userId="7084e58bc7d49d0d" providerId="LiveId" clId="{4A0CD582-1E16-49B0-992C-5A9CDC98AE5E}" dt="2026-04-29T05:13:35.180" v="478" actId="1076"/>
          <ac:picMkLst>
            <pc:docMk/>
            <pc:sldMk cId="3801840586" sldId="258"/>
            <ac:picMk id="1028" creationId="{674DCA9B-926E-BF8E-4A1A-BA358FFE77AA}"/>
          </ac:picMkLst>
        </pc:picChg>
      </pc:sldChg>
      <pc:sldChg chg="modSp add mod">
        <pc:chgData name="Mike Conroy" userId="7084e58bc7d49d0d" providerId="LiveId" clId="{4A0CD582-1E16-49B0-992C-5A9CDC98AE5E}" dt="2026-04-29T05:44:01.033" v="843" actId="20577"/>
        <pc:sldMkLst>
          <pc:docMk/>
          <pc:sldMk cId="2441068397" sldId="259"/>
        </pc:sldMkLst>
        <pc:spChg chg="mod">
          <ac:chgData name="Mike Conroy" userId="7084e58bc7d49d0d" providerId="LiveId" clId="{4A0CD582-1E16-49B0-992C-5A9CDC98AE5E}" dt="2026-04-29T05:37:03.903" v="691" actId="14100"/>
          <ac:spMkLst>
            <pc:docMk/>
            <pc:sldMk cId="2441068397" sldId="259"/>
            <ac:spMk id="2" creationId="{37B7AE33-BA68-4EFF-9195-00D7614D077F}"/>
          </ac:spMkLst>
        </pc:spChg>
        <pc:spChg chg="mod">
          <ac:chgData name="Mike Conroy" userId="7084e58bc7d49d0d" providerId="LiveId" clId="{4A0CD582-1E16-49B0-992C-5A9CDC98AE5E}" dt="2026-04-29T05:44:01.033" v="843" actId="20577"/>
          <ac:spMkLst>
            <pc:docMk/>
            <pc:sldMk cId="2441068397" sldId="259"/>
            <ac:spMk id="3" creationId="{AF7F5FA0-478A-0FC8-415D-744B94F1DF27}"/>
          </ac:spMkLst>
        </pc:spChg>
      </pc:sldChg>
      <pc:sldChg chg="modSp add mod">
        <pc:chgData name="Mike Conroy" userId="7084e58bc7d49d0d" providerId="LiveId" clId="{4A0CD582-1E16-49B0-992C-5A9CDC98AE5E}" dt="2026-04-29T05:44:47.225" v="849" actId="20577"/>
        <pc:sldMkLst>
          <pc:docMk/>
          <pc:sldMk cId="1695005360" sldId="260"/>
        </pc:sldMkLst>
        <pc:spChg chg="mod">
          <ac:chgData name="Mike Conroy" userId="7084e58bc7d49d0d" providerId="LiveId" clId="{4A0CD582-1E16-49B0-992C-5A9CDC98AE5E}" dt="2026-04-29T05:43:37.734" v="838" actId="20577"/>
          <ac:spMkLst>
            <pc:docMk/>
            <pc:sldMk cId="1695005360" sldId="260"/>
            <ac:spMk id="2" creationId="{F5743CAE-1C85-F103-5714-75855819B326}"/>
          </ac:spMkLst>
        </pc:spChg>
        <pc:spChg chg="mod">
          <ac:chgData name="Mike Conroy" userId="7084e58bc7d49d0d" providerId="LiveId" clId="{4A0CD582-1E16-49B0-992C-5A9CDC98AE5E}" dt="2026-04-29T05:44:47.225" v="849" actId="20577"/>
          <ac:spMkLst>
            <pc:docMk/>
            <pc:sldMk cId="1695005360" sldId="260"/>
            <ac:spMk id="3" creationId="{F4F382F0-F71B-C2ED-7E1D-F13B81BEB9A6}"/>
          </ac:spMkLst>
        </pc:spChg>
      </pc:sldChg>
      <pc:sldChg chg="addSp modSp add mod ord">
        <pc:chgData name="Mike Conroy" userId="7084e58bc7d49d0d" providerId="LiveId" clId="{4A0CD582-1E16-49B0-992C-5A9CDC98AE5E}" dt="2026-04-29T06:20:18.172" v="1072" actId="1076"/>
        <pc:sldMkLst>
          <pc:docMk/>
          <pc:sldMk cId="3822828435" sldId="261"/>
        </pc:sldMkLst>
        <pc:spChg chg="mod">
          <ac:chgData name="Mike Conroy" userId="7084e58bc7d49d0d" providerId="LiveId" clId="{4A0CD582-1E16-49B0-992C-5A9CDC98AE5E}" dt="2026-04-29T06:06:41.190" v="906" actId="20577"/>
          <ac:spMkLst>
            <pc:docMk/>
            <pc:sldMk cId="3822828435" sldId="261"/>
            <ac:spMk id="2" creationId="{606D8C6A-BF99-E3EC-8B58-CBD17D67F318}"/>
          </ac:spMkLst>
        </pc:spChg>
        <pc:spChg chg="mod">
          <ac:chgData name="Mike Conroy" userId="7084e58bc7d49d0d" providerId="LiveId" clId="{4A0CD582-1E16-49B0-992C-5A9CDC98AE5E}" dt="2026-04-29T06:06:21.107" v="852" actId="27636"/>
          <ac:spMkLst>
            <pc:docMk/>
            <pc:sldMk cId="3822828435" sldId="261"/>
            <ac:spMk id="3" creationId="{ED4B7221-0708-08FE-AB00-86889AF8F445}"/>
          </ac:spMkLst>
        </pc:spChg>
        <pc:picChg chg="mod">
          <ac:chgData name="Mike Conroy" userId="7084e58bc7d49d0d" providerId="LiveId" clId="{4A0CD582-1E16-49B0-992C-5A9CDC98AE5E}" dt="2026-04-29T06:20:10.796" v="1070" actId="14100"/>
          <ac:picMkLst>
            <pc:docMk/>
            <pc:sldMk cId="3822828435" sldId="261"/>
            <ac:picMk id="5" creationId="{7C7ADA8E-1595-5219-8575-28BD82F29C4E}"/>
          </ac:picMkLst>
        </pc:picChg>
        <pc:picChg chg="add mod modCrop">
          <ac:chgData name="Mike Conroy" userId="7084e58bc7d49d0d" providerId="LiveId" clId="{4A0CD582-1E16-49B0-992C-5A9CDC98AE5E}" dt="2026-04-29T06:20:18.172" v="1072" actId="1076"/>
          <ac:picMkLst>
            <pc:docMk/>
            <pc:sldMk cId="3822828435" sldId="261"/>
            <ac:picMk id="6" creationId="{0E220710-08E0-F7DD-7023-6762898588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4D4A-056D-4046-B940-190880A40AB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22B16-50B1-4C4B-901B-0D879693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5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22B16-50B1-4C4B-901B-0D879693A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6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D187-2A01-4B80-90C8-3225A51EF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CD7E0-8BAE-CA8C-9FC3-5F1A53601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A290-2B0D-04DA-2BE9-55231897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45DC-A81A-B73D-9702-1AA7ED7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8821-DD64-D55F-5EF4-DB8FF3DB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F5EC-2B58-0B4A-E262-434778CC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D4004-9F80-5DBD-CC03-3CEF1B37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8520B-03CE-E208-1BDD-136D1008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A140-4EEE-BF57-8A38-EC51B794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B1E3-9EC3-94F7-B805-8A01EBE3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ED60A9-3820-2DB6-0326-CFCD051E2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72324-90D1-4C65-2BE3-2B7AFBDC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AF1DA-781E-32D3-E375-FD1840CD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57DD5-9BD4-7FDE-C50F-F2AD31BA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5727-9C35-BB09-0200-F42D33D2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E359-2118-8DC2-8483-BB7CC55B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0ABE-90EF-CB9B-81C9-BD0EC99E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C905-23AF-44F4-4D0D-10B80AD3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3D050-FCDC-8CBF-8267-8E3CE690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5769-69D9-12B7-DC2B-08ED7FC8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86CE-F202-11EC-57A1-AB7280C9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7790-982C-927A-BE41-2E503F8F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182C-70DF-8CCE-5ACE-9F2B827D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63EC-3F78-91D1-EA6D-CFAAFF13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C2D0-B68B-9D6C-0AD4-70A47FE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6FAA-A9A1-0116-DEE2-652D6753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E1E9-5CCC-58B2-BE04-20B3C6B2C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21555-2A4A-23DD-2522-8E028E654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1042D-F1C8-16BD-1074-47ABCCA9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0CF50-A6DA-41B2-EE8D-701AA423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DCF3-BAEB-19CA-0193-95BF750B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3B8E-1ED7-4FE7-C13F-AB879DFC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B5F0-EEB9-C4AD-D9BE-9613F45B9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1FAD8-19E4-5FFC-817E-04FF97302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6C1E3-61A2-EBA0-DEC1-72B36E81F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A8D45-887C-B8C6-4B9A-B4721A01D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82B9F-F156-CF71-1111-10E33AEF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FAB49-F392-C2C8-AFB0-A38B0DD3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8695A-6F76-1620-3157-2A0D6B6D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1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2459-C900-4712-2801-EC5AE03C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71C44-A523-A4E5-9773-41AB03F5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4FD90-61D0-F767-5AD2-3AB4DA07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C7721-E021-F1A1-B388-0FAFB8CF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76890-138D-89E2-315E-770DA79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544C8-DBD1-6ADA-B601-BCB4C3B4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E41E0-7CDF-564A-A418-4CC1CC8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C060-7977-0F49-3193-BA24A33E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8C33-43C3-1097-778E-23B7BF26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F174B-07A9-A23B-D1D9-8C661160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FCDD7-5FE4-631B-C58F-B17B3677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A002D-E496-12E8-5C92-8CE97344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613E4-A613-90A1-01BC-FC2A75BF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5CE5-CD43-D887-5A61-3060EF10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10A8F-3C56-1F73-CFAA-07DAF6C6E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A932-E2B4-6887-C0EB-37064F7DD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48BC6-233E-B3BE-196A-0292C285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A710A-51CF-2E56-325E-23439155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77958-4A55-B628-AE09-5C9DA46A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68205-6205-76EA-F783-BD2B8E4C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BBF79-325A-5DC3-9FFD-D9417171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B5FDF-A2D6-3745-6F9A-F0528588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C58F9-68D4-44E9-B6C7-0A51CFFAB3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95E3-BC07-F10C-2AC6-74F0321B8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10D0-DBA3-8D66-2F2C-948A7FBA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78209-00AF-4F76-A27B-BF78EB9A3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A9C1-D550-DCF5-E068-9CB96B4FB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8761"/>
            <a:ext cx="9144000" cy="2851202"/>
          </a:xfrm>
        </p:spPr>
        <p:txBody>
          <a:bodyPr anchor="ctr"/>
          <a:lstStyle/>
          <a:p>
            <a:r>
              <a:rPr lang="en-US" dirty="0"/>
              <a:t>Deep Seabed Hard Minerals Resources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9E647-BEF4-04CD-77B2-88CA52BB6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720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30 U.S.C. §§ 1401 et seq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15 C.F.R § 970.100 – 970.2601 (Exploration Leases)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15 C.F.R § 971.100 – 971.1007 (Commercial Recover Permits)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7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D917-AC3E-E4ED-7E64-3D683C1F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0FE0-4AA2-0FF6-35C1-8CCB07BA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866"/>
            <a:ext cx="10515600" cy="5112773"/>
          </a:xfrm>
        </p:spPr>
        <p:txBody>
          <a:bodyPr>
            <a:normAutofit/>
          </a:bodyPr>
          <a:lstStyle/>
          <a:p>
            <a:r>
              <a:rPr lang="en-US" dirty="0"/>
              <a:t>April 2025. Executive Order 14285 - Unleashing America’s Offshore Critical Minerals and Resources</a:t>
            </a:r>
          </a:p>
          <a:p>
            <a:r>
              <a:rPr lang="en-US" dirty="0"/>
              <a:t>January 2026. NOAA issued the final rule: Deep Seabed Mining: Revisions to Regulations for Exploration License and Commercial Recovery Permit Applications.</a:t>
            </a:r>
          </a:p>
          <a:p>
            <a:r>
              <a:rPr lang="en-US" dirty="0"/>
              <a:t>March 2026. A consolidated application—covering both an exploration license and a commercial recovery permit deemed by NOAA to be in substantial compliance with the Act. (The Metals Company USA – Application A and Application B)</a:t>
            </a:r>
          </a:p>
          <a:p>
            <a:r>
              <a:rPr lang="en-US"/>
              <a:t>March 2026. Two </a:t>
            </a:r>
            <a:r>
              <a:rPr lang="en-US" dirty="0"/>
              <a:t>exploration license applications submitted to NOAA for polymetallic nodules (American Metals Resources &amp; </a:t>
            </a:r>
            <a:r>
              <a:rPr lang="en-US" dirty="0" err="1"/>
              <a:t>SeaX</a:t>
            </a:r>
            <a:r>
              <a:rPr lang="en-US" dirty="0"/>
              <a:t>, Inc)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D22B-5B9C-2708-A86C-6E45A2B7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Definitions (Sec 1403)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82F3-2DB0-2090-458C-AED04F81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Commercial Recovery</a:t>
            </a:r>
          </a:p>
          <a:p>
            <a:r>
              <a:rPr lang="en-US" dirty="0"/>
              <a:t>(4) Deep Seabed</a:t>
            </a:r>
          </a:p>
          <a:p>
            <a:r>
              <a:rPr lang="en-US" dirty="0"/>
              <a:t>(5) Exploration</a:t>
            </a:r>
          </a:p>
          <a:p>
            <a:r>
              <a:rPr lang="en-US" dirty="0"/>
              <a:t>(12)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24912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1947-D901-8C49-1C68-FA38D996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8C6A-BF99-E3EC-8B58-CBD17D67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r>
              <a:rPr lang="en-US" dirty="0"/>
              <a:t>Clarion-Clipperton Fracture Zone (CCZ)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7221-0708-08FE-AB00-86889AF8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867"/>
            <a:ext cx="10515600" cy="219013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ADA8E-1595-5219-8575-28BD82F2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8" y="1412241"/>
            <a:ext cx="5585872" cy="4673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20710-08E0-F7DD-7023-67628985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83" t="14667" r="18250" b="5324"/>
          <a:stretch>
            <a:fillRect/>
          </a:stretch>
        </p:blipFill>
        <p:spPr>
          <a:xfrm>
            <a:off x="5888807" y="1412240"/>
            <a:ext cx="6147025" cy="4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9CE0C-9492-33DF-6789-5FBC02B1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AE33-BA68-4EFF-9195-00D7614D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3361" cy="1325563"/>
          </a:xfrm>
        </p:spPr>
        <p:txBody>
          <a:bodyPr/>
          <a:lstStyle/>
          <a:p>
            <a:r>
              <a:rPr lang="en-US" dirty="0"/>
              <a:t>License/Permit T&amp;Cs &amp; Restrictions (Sec 1415)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5FA0-478A-0FC8-415D-744B94F1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Significant Adverse Effect on the quality of the environment</a:t>
            </a:r>
          </a:p>
          <a:p>
            <a:r>
              <a:rPr lang="en-US" dirty="0"/>
              <a:t>Prior Consultations (Sec 1415(d))</a:t>
            </a:r>
          </a:p>
          <a:p>
            <a:pPr marL="457200" lvl="1" indent="0">
              <a:buNone/>
            </a:pPr>
            <a:r>
              <a:rPr lang="en-US" dirty="0"/>
              <a:t>Prior to making a determination to issue, transfer, modify, or renew a license or permit under this section, the Administrator shall consult with any affected Regional Fishery Management Council established pursuant to section 1852 of title 16, </a:t>
            </a:r>
            <a:r>
              <a:rPr lang="en-US" dirty="0">
                <a:highlight>
                  <a:srgbClr val="FFFF00"/>
                </a:highlight>
              </a:rPr>
              <a:t>if the activities undertaken pursuant to such license or permit could adversely affect any fishery within the Fishery Conservation Zone</a:t>
            </a:r>
            <a:r>
              <a:rPr lang="en-US" dirty="0"/>
              <a:t>, or any anadromous species or Continental Shelf fishery resource subject to the exclusive management authority of the United States beyond such zone.</a:t>
            </a:r>
          </a:p>
        </p:txBody>
      </p:sp>
    </p:spTree>
    <p:extLst>
      <p:ext uri="{BB962C8B-B14F-4D97-AF65-F5344CB8AC3E}">
        <p14:creationId xmlns:p14="http://schemas.microsoft.com/office/powerpoint/2010/main" val="24410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015E-17A3-0D61-5793-9469331D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3CAE-1C85-F103-5714-75855819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3361" cy="1325563"/>
          </a:xfrm>
        </p:spPr>
        <p:txBody>
          <a:bodyPr/>
          <a:lstStyle/>
          <a:p>
            <a:r>
              <a:rPr lang="en-US" dirty="0"/>
              <a:t>Other provisions that may be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82F0-F71B-C2ED-7E1D-F13B81BEB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§ 1419. Protection of the environment</a:t>
            </a:r>
          </a:p>
          <a:p>
            <a:r>
              <a:rPr lang="en-US" dirty="0"/>
              <a:t>§ 1420. Conservation of natural resources</a:t>
            </a:r>
          </a:p>
          <a:p>
            <a:r>
              <a:rPr lang="en-US" dirty="0"/>
              <a:t>§ 1421. Prevention of interference with other uses of the high seas</a:t>
            </a:r>
          </a:p>
        </p:txBody>
      </p:sp>
    </p:spTree>
    <p:extLst>
      <p:ext uri="{BB962C8B-B14F-4D97-AF65-F5344CB8AC3E}">
        <p14:creationId xmlns:p14="http://schemas.microsoft.com/office/powerpoint/2010/main" val="169500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53A259334194CAAE85B5EBDA307D9" ma:contentTypeVersion="13" ma:contentTypeDescription="Create a new document." ma:contentTypeScope="" ma:versionID="4d007f03f1ad41142240beaaf5763f1b">
  <xsd:schema xmlns:xsd="http://www.w3.org/2001/XMLSchema" xmlns:xs="http://www.w3.org/2001/XMLSchema" xmlns:p="http://schemas.microsoft.com/office/2006/metadata/properties" xmlns:ns2="1805da88-5093-4b18-b3c2-ae43993192a8" xmlns:ns3="c7da1aa2-5219-4ec9-8180-8f3cdba5f427" targetNamespace="http://schemas.microsoft.com/office/2006/metadata/properties" ma:root="true" ma:fieldsID="773a0ccdb94c428021b850bea42a3fe7" ns2:_="" ns3:_="">
    <xsd:import namespace="1805da88-5093-4b18-b3c2-ae43993192a8"/>
    <xsd:import namespace="c7da1aa2-5219-4ec9-8180-8f3cdba5f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5da88-5093-4b18-b3c2-ae4399319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48f79c-3828-4ee8-ab19-506afe97e5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a1aa2-5219-4ec9-8180-8f3cdba5f4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2ed3dc-e2fe-404a-abb3-9da5005b1689}" ma:internalName="TaxCatchAll" ma:showField="CatchAllData" ma:web="c7da1aa2-5219-4ec9-8180-8f3cdba5f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05da88-5093-4b18-b3c2-ae43993192a8">
      <Terms xmlns="http://schemas.microsoft.com/office/infopath/2007/PartnerControls"/>
    </lcf76f155ced4ddcb4097134ff3c332f>
    <TaxCatchAll xmlns="c7da1aa2-5219-4ec9-8180-8f3cdba5f427" xsi:nil="true"/>
  </documentManagement>
</p:properties>
</file>

<file path=customXml/itemProps1.xml><?xml version="1.0" encoding="utf-8"?>
<ds:datastoreItem xmlns:ds="http://schemas.openxmlformats.org/officeDocument/2006/customXml" ds:itemID="{51ED6626-24DC-41FB-8F52-49C59925C5C9}"/>
</file>

<file path=customXml/itemProps2.xml><?xml version="1.0" encoding="utf-8"?>
<ds:datastoreItem xmlns:ds="http://schemas.openxmlformats.org/officeDocument/2006/customXml" ds:itemID="{D63E7C26-855E-48A1-9811-7948AE967BFD}"/>
</file>

<file path=customXml/itemProps3.xml><?xml version="1.0" encoding="utf-8"?>
<ds:datastoreItem xmlns:ds="http://schemas.openxmlformats.org/officeDocument/2006/customXml" ds:itemID="{4704F492-A8CA-4750-8778-07FB984F989E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331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Deep Seabed Hard Minerals Resources Act</vt:lpstr>
      <vt:lpstr>Recent Activities</vt:lpstr>
      <vt:lpstr>Select Definitions (Sec 1403)</vt:lpstr>
      <vt:lpstr>Clarion-Clipperton Fracture Zone (CCZ)</vt:lpstr>
      <vt:lpstr>License/Permit T&amp;Cs &amp; Restrictions (Sec 1415)</vt:lpstr>
      <vt:lpstr>Other provisions that may be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Conroy</dc:creator>
  <cp:lastModifiedBy>Mike Conroy</cp:lastModifiedBy>
  <cp:revision>1</cp:revision>
  <dcterms:created xsi:type="dcterms:W3CDTF">2026-04-29T00:12:42Z</dcterms:created>
  <dcterms:modified xsi:type="dcterms:W3CDTF">2026-04-29T06:39:25Z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6778000</vt:r8>
  </property>
  <property fmtid="{D5CDD505-2E9C-101B-9397-08002B2CF9AE}" pid="3" name="ContentTypeId">
    <vt:lpwstr>0x0101000B353A259334194CAAE85B5EBDA307D9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