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slideLayouts/slideLayout8.xml" ContentType="application/vnd.openxmlformats-officedocument.presentationml.slideLayout+xml"/>
  <Override PartName="/ppt/theme/theme6.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7.xml" ContentType="application/vnd.openxmlformats-officedocument.theme+xml"/>
  <Override PartName="/ppt/slideLayouts/slideLayout20.xml" ContentType="application/vnd.openxmlformats-officedocument.presentationml.slideLayout+xml"/>
  <Override PartName="/ppt/theme/theme8.xml" ContentType="application/vnd.openxmlformats-officedocument.theme+xml"/>
  <Override PartName="/ppt/slideLayouts/slideLayout2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50" r:id="rId5"/>
    <p:sldMasterId id="2147483664" r:id="rId6"/>
    <p:sldMasterId id="2147483668" r:id="rId7"/>
    <p:sldMasterId id="2147483672" r:id="rId8"/>
    <p:sldMasterId id="2147483660" r:id="rId9"/>
    <p:sldMasterId id="2147483674" r:id="rId10"/>
    <p:sldMasterId id="2147483658" r:id="rId11"/>
    <p:sldMasterId id="2147483653" r:id="rId12"/>
  </p:sldMasterIdLst>
  <p:notesMasterIdLst>
    <p:notesMasterId r:id="rId26"/>
  </p:notesMasterIdLst>
  <p:handoutMasterIdLst>
    <p:handoutMasterId r:id="rId27"/>
  </p:handoutMasterIdLst>
  <p:sldIdLst>
    <p:sldId id="256" r:id="rId13"/>
    <p:sldId id="2147477108" r:id="rId14"/>
    <p:sldId id="2147477107" r:id="rId15"/>
    <p:sldId id="2147477105" r:id="rId16"/>
    <p:sldId id="2147477104" r:id="rId17"/>
    <p:sldId id="2880" r:id="rId18"/>
    <p:sldId id="2891" r:id="rId19"/>
    <p:sldId id="2890" r:id="rId20"/>
    <p:sldId id="2892" r:id="rId21"/>
    <p:sldId id="2893" r:id="rId22"/>
    <p:sldId id="2147477102" r:id="rId23"/>
    <p:sldId id="2147477103" r:id="rId24"/>
    <p:sldId id="214747710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pos="7344" userDrawn="1">
          <p15:clr>
            <a:srgbClr val="A4A3A4"/>
          </p15:clr>
        </p15:guide>
        <p15:guide id="4"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10DC301-44A7-3CFF-23E8-21FB68662B72}" name="Strain, Courtney E" initials="CS" userId="S::strainc@mms.gov::3150eedd-8199-4007-acdd-355621daa381" providerId="AD"/>
  <p188:author id="{7B7E2F2D-67D8-1B98-D277-79AFBD7BA1DE}" name="Sumait, Necitas C" initials="SN" userId="S::sumaitn@mms.gov::bc857031-1865-414e-8fcb-e77d48cd9d0b" providerId="AD"/>
  <p188:author id="{D2605C2D-B670-3837-8F27-90E6200807ED}" name="Rudolph, Rockne P" initials="RR" userId="S::rudolphr@mms.gov::54e5b103-12bc-4687-92ef-31869ece9813" providerId="AD"/>
  <p188:author id="{AA784930-3340-C457-887A-0E435872FB1C}" name="Bosyk, Jennifer R" initials="BJ" userId="S::bosykj@mms.gov::c596f438-dc55-4e04-ba5c-50bb96a0baac" providerId="AD"/>
  <p188:author id="{9D00BA48-A47F-4413-D4D0-4EB2D77A7268}" name="Gilbane, Lisa" initials="GL" userId="S::gilbanel@mms.gov::559f110a-7f82-4b2b-9cf7-9c53d038e3c7" providerId="AD"/>
  <p188:author id="{E942955A-BAB8-6691-3EF1-08469DFC9A61}" name="Nerlfi, Kaitlin" initials="KN" userId="S::nerlfik@mms.gov::99cc3ef4-0a2a-4019-9b79-5429c851d8c0" providerId="AD"/>
  <p188:author id="{84420D5C-128B-99AF-DE7D-F13AAE8F2723}" name="Golladay, Jennifer L" initials="JG" userId="S::golladaj@mms.gov::839f6c05-a5aa-468c-a2e1-1439c3242936" providerId="AD"/>
  <p188:author id="{F5ED0864-D4D4-2C5C-83B5-6B20A31BECDA}" name="Ehrhorn, Annette M" initials="AE" userId="S::ehrhorna@mms.gov::5421d9d4-9316-4703-9a14-8b646870f976" providerId="AD"/>
  <p188:author id="{2F27A371-3951-4B23-F4C8-62716724BC5E}" name="Krueger, Andrew D" initials="AK" userId="S::kruegera@mms.gov::5ebf97aa-3206-415e-a02e-9828a9cde3eb" providerId="AD"/>
  <p188:author id="{8DAA408B-DAED-A982-B049-DEAB62CF692F}" name="Thurston-Keller, Jean" initials="TJ" userId="S::thurston@mms.gov::e5bc208a-9d79-4c29-8d21-70603d5e3c2d" providerId="AD"/>
  <p188:author id="{4446B092-8437-BA70-4F0D-37F457541F24}" name="Boren, Douglas" initials="DB" userId="S::borend@mms.gov::f7954a1e-1659-47be-ab9b-c3a65555cefa" providerId="AD"/>
  <p188:author id="{5AD2A6BB-49B1-0A61-3D3C-776DF7BD36B5}" name="Frye, Matt" initials="FM" userId="S::fryem@mms.gov::80ebd19e-655c-4c59-bcc4-b88d603b1157" providerId="AD"/>
  <p188:author id="{D23D6AC4-1FBF-C371-8A74-85B65AE34FC8}" name="Burnett, Benjamin D" initials="BB" userId="S::burnettb@mms.gov::b1bc708a-2b3d-45fa-87bf-1ffa240235e0" providerId="AD"/>
  <p188:author id="{E4C4A1C8-D24D-4897-1D36-817CB67AE01F}" name="Romero, John D" initials="RJ" userId="S::jdromero@ios.doi.gov::274c506d-24df-4767-86b4-c86826380b55" providerId="AD"/>
  <p188:author id="{309B08E0-F81D-1B5E-C734-BA1023369EFD}" name="Hearne, Melissa" initials="HM" userId="S::melissa.hearne@sol.doi.gov::b2490395-8384-4f66-9164-205bc8842d04" providerId="AD"/>
  <p188:author id="{01CE1EE7-8B2A-8097-DCF3-5E6A4C2ADF11}" name="Hauer, Whitney B" initials="WH" userId="S::hauerw@mms.gov::2d3c75bc-b07a-4a63-880c-b848a9fb618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456F"/>
    <a:srgbClr val="0C6992"/>
    <a:srgbClr val="0D5C91"/>
    <a:srgbClr val="0089BA"/>
    <a:srgbClr val="FFFFFF"/>
    <a:srgbClr val="246882"/>
    <a:srgbClr val="FEBE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87F0B1-3C2F-A581-F900-3C5442316E07}" v="35" dt="2026-04-28T17:24:57.138"/>
    <p1510:client id="{94239735-348B-B189-69D8-3685893F0B5F}" v="9" dt="2026-04-28T17:58:07.043"/>
    <p1510:client id="{C09641BC-04E7-F0B0-5A96-3023402EC3E9}" v="26" dt="2026-04-28T17:17:42.316"/>
    <p1510:client id="{EA7147BF-64B0-5C21-09E8-6D63E6394BC7}" v="1" dt="2026-04-28T20:20:57.2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7" d="100"/>
          <a:sy n="97" d="100"/>
        </p:scale>
        <p:origin x="1074" y="306"/>
      </p:cViewPr>
      <p:guideLst>
        <p:guide pos="3840"/>
        <p:guide pos="7344"/>
        <p:guide orient="horz"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9.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handoutMaster" Target="handoutMasters/handoutMaster1.xml"/><Relationship Id="rId30" Type="http://schemas.openxmlformats.org/officeDocument/2006/relationships/theme" Target="theme/theme1.xml"/><Relationship Id="rId8" Type="http://schemas.openxmlformats.org/officeDocument/2006/relationships/slideMaster" Target="slideMasters/slideMaster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D246A1B-1363-1948-A6AD-374FE2D3B0D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348D487-ADA8-2548-A4DC-8F9403E606F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DC12D51-A94B-1646-AD86-BEB6031ABA87}" type="datetimeFigureOut">
              <a:rPr lang="en-US" smtClean="0"/>
              <a:t>4/30/2026</a:t>
            </a:fld>
            <a:endParaRPr lang="en-US"/>
          </a:p>
        </p:txBody>
      </p:sp>
      <p:sp>
        <p:nvSpPr>
          <p:cNvPr id="4" name="Footer Placeholder 3">
            <a:extLst>
              <a:ext uri="{FF2B5EF4-FFF2-40B4-BE49-F238E27FC236}">
                <a16:creationId xmlns:a16="http://schemas.microsoft.com/office/drawing/2014/main" id="{250A8EF5-7ABC-5F47-A238-72D91CAB3C4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34A1E0A-D3CC-954B-9293-3E062E82251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90499E9-CADF-6048-ADB5-BCFC9858EC66}" type="slidenum">
              <a:rPr lang="en-US" smtClean="0"/>
              <a:t>‹#›</a:t>
            </a:fld>
            <a:endParaRPr lang="en-US"/>
          </a:p>
        </p:txBody>
      </p:sp>
    </p:spTree>
    <p:extLst>
      <p:ext uri="{BB962C8B-B14F-4D97-AF65-F5344CB8AC3E}">
        <p14:creationId xmlns:p14="http://schemas.microsoft.com/office/powerpoint/2010/main" val="18023205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00FBAD-8745-4762-802C-E29C61746A3B}" type="datetimeFigureOut">
              <a:rPr lang="en-US" smtClean="0"/>
              <a:t>4/30/2026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7A3EE8-2E46-46F0-9178-1C4AD9F20EFE}" type="slidenum">
              <a:rPr lang="en-US" smtClean="0"/>
              <a:t>‹#›</a:t>
            </a:fld>
            <a:endParaRPr lang="en-US"/>
          </a:p>
        </p:txBody>
      </p:sp>
    </p:spTree>
    <p:extLst>
      <p:ext uri="{BB962C8B-B14F-4D97-AF65-F5344CB8AC3E}">
        <p14:creationId xmlns:p14="http://schemas.microsoft.com/office/powerpoint/2010/main" val="3747568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govinfo.gov/content/pkg/WCPD-2008-07-21/pdf/WCPD-2008-07-21-Pg985.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Critical Minerals - The Energy Act of 2020 defined critical minerals as those that are essential to the economic or national security of the United States; have a supply chain that is vulnerable to disruption; and serve an essential function in the manufacturing of a product, the absence of which would have significant consequences for the economic or national security of the U.S.</a:t>
            </a:r>
          </a:p>
        </p:txBody>
      </p:sp>
      <p:sp>
        <p:nvSpPr>
          <p:cNvPr id="4" name="Slide Number Placeholder 3"/>
          <p:cNvSpPr>
            <a:spLocks noGrp="1"/>
          </p:cNvSpPr>
          <p:nvPr>
            <p:ph type="sldNum" sz="quarter" idx="5"/>
          </p:nvPr>
        </p:nvSpPr>
        <p:spPr/>
        <p:txBody>
          <a:bodyPr/>
          <a:lstStyle/>
          <a:p>
            <a:fld id="{877A3EE8-2E46-46F0-9178-1C4AD9F20EFE}" type="slidenum">
              <a:rPr lang="en-US" smtClean="0"/>
              <a:t>3</a:t>
            </a:fld>
            <a:endParaRPr lang="en-US"/>
          </a:p>
        </p:txBody>
      </p:sp>
    </p:spTree>
    <p:extLst>
      <p:ext uri="{BB962C8B-B14F-4D97-AF65-F5344CB8AC3E}">
        <p14:creationId xmlns:p14="http://schemas.microsoft.com/office/powerpoint/2010/main" val="2328167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OCSL Section 18 requires the Secretary to prepare an oil and gas leasing program that consists of a 5-year schedule of proposed lease sales that the Secretary determines best meets national energy needs.  </a:t>
            </a:r>
          </a:p>
        </p:txBody>
      </p:sp>
      <p:sp>
        <p:nvSpPr>
          <p:cNvPr id="4" name="Slide Number Placeholder 3"/>
          <p:cNvSpPr>
            <a:spLocks noGrp="1"/>
          </p:cNvSpPr>
          <p:nvPr>
            <p:ph type="sldNum" sz="quarter" idx="5"/>
          </p:nvPr>
        </p:nvSpPr>
        <p:spPr/>
        <p:txBody>
          <a:bodyPr/>
          <a:lstStyle/>
          <a:p>
            <a:fld id="{877A3EE8-2E46-46F0-9178-1C4AD9F20EFE}" type="slidenum">
              <a:rPr lang="en-US" smtClean="0"/>
              <a:t>4</a:t>
            </a:fld>
            <a:endParaRPr lang="en-US"/>
          </a:p>
        </p:txBody>
      </p:sp>
    </p:spTree>
    <p:extLst>
      <p:ext uri="{BB962C8B-B14F-4D97-AF65-F5344CB8AC3E}">
        <p14:creationId xmlns:p14="http://schemas.microsoft.com/office/powerpoint/2010/main" val="4132237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solidFill>
                  <a:srgbClr val="121212"/>
                </a:solidFill>
                <a:highlight>
                  <a:srgbClr val="FFFFFF"/>
                </a:highlight>
              </a:rPr>
              <a:t>Section 18 of the Outer Continental Shelf (OCS) Lands Act, the Secretary of the Interior is responsible for approving a schedule of OCS oil and gas lease sales for a 5-year period.</a:t>
            </a:r>
            <a:endParaRPr lang="en-US"/>
          </a:p>
          <a:p>
            <a:pPr marL="171450" indent="-171450">
              <a:buFont typeface="Arial"/>
              <a:buChar char="•"/>
            </a:pPr>
            <a:r>
              <a:rPr lang="en-US">
                <a:solidFill>
                  <a:srgbClr val="121212"/>
                </a:solidFill>
                <a:highlight>
                  <a:srgbClr val="FFFFFF"/>
                </a:highlight>
              </a:rPr>
              <a:t>For any specific lease sale to be held, it must be included in an approved National OCS Program.  A lease sale cannot be added later to an existing National OCS Program without an act of Congress. </a:t>
            </a:r>
            <a:endParaRPr lang="en-US">
              <a:ea typeface="Calibri" panose="020F0502020204030204"/>
              <a:cs typeface="Calibri" panose="020F0502020204030204"/>
            </a:endParaRPr>
          </a:p>
          <a:p>
            <a:pPr marL="171450" indent="-171450">
              <a:buFont typeface="Arial"/>
              <a:buChar char="•"/>
            </a:pPr>
            <a:r>
              <a:rPr lang="en-US">
                <a:solidFill>
                  <a:srgbClr val="121212"/>
                </a:solidFill>
                <a:highlight>
                  <a:srgbClr val="FFFFFF"/>
                </a:highlight>
                <a:ea typeface="Calibri"/>
                <a:cs typeface="Calibri"/>
              </a:rPr>
              <a:t>How frequent - ??</a:t>
            </a:r>
          </a:p>
          <a:p>
            <a:pPr marL="171450" indent="-171450">
              <a:buFont typeface="Arial"/>
              <a:buChar char="•"/>
            </a:pPr>
            <a:r>
              <a:rPr lang="en-US">
                <a:solidFill>
                  <a:srgbClr val="121212"/>
                </a:solidFill>
                <a:highlight>
                  <a:srgbClr val="FFFFFF"/>
                </a:highlight>
              </a:rPr>
              <a:t>Given that the lease sales are proposed to occur in 2027, and the long lead time needed to prepare, BOEM must initiate the planning process before the National OCS Program has been finalized. </a:t>
            </a:r>
            <a:endParaRPr lang="en-US">
              <a:solidFill>
                <a:srgbClr val="000000"/>
              </a:solidFill>
              <a:ea typeface="Calibri" panose="020F0502020204030204"/>
              <a:cs typeface="Calibri" panose="020F0502020204030204"/>
            </a:endParaRPr>
          </a:p>
          <a:p>
            <a:pPr marL="171450" indent="-171450">
              <a:buFont typeface="Arial"/>
              <a:buChar char="•"/>
            </a:pPr>
            <a:r>
              <a:rPr lang="en-US">
                <a:solidFill>
                  <a:srgbClr val="121212"/>
                </a:solidFill>
                <a:highlight>
                  <a:srgbClr val="FFFFFF"/>
                </a:highlight>
              </a:rPr>
              <a:t>Should any portion of the Call areas remain in the approved National OCS Program, a final determination regarding the area will be made taking into consideration the information gathered from the Call, analysis undertaken during BOEM’s environmental review, and consultations required under the National Environmental Policy Act, and in accordance with other requirements of applicable laws, regulations, and departmental procedures.</a:t>
            </a:r>
            <a:endParaRPr lang="en-US">
              <a:ea typeface="Calibri"/>
              <a:cs typeface="Calibri"/>
            </a:endParaRPr>
          </a:p>
          <a:p>
            <a:pPr marL="171450" indent="-171450">
              <a:buFont typeface="Arial"/>
              <a:buChar char="•"/>
            </a:pPr>
            <a:endParaRPr lang="en-US">
              <a:solidFill>
                <a:srgbClr val="121212"/>
              </a:solidFill>
              <a:highlight>
                <a:srgbClr val="FFFFFF"/>
              </a:highlight>
              <a:ea typeface="Calibri"/>
              <a:cs typeface="Calibri"/>
            </a:endParaRPr>
          </a:p>
        </p:txBody>
      </p:sp>
      <p:sp>
        <p:nvSpPr>
          <p:cNvPr id="4" name="Slide Number Placeholder 3"/>
          <p:cNvSpPr>
            <a:spLocks noGrp="1"/>
          </p:cNvSpPr>
          <p:nvPr>
            <p:ph type="sldNum" sz="quarter" idx="5"/>
          </p:nvPr>
        </p:nvSpPr>
        <p:spPr/>
        <p:txBody>
          <a:bodyPr/>
          <a:lstStyle/>
          <a:p>
            <a:fld id="{877A3EE8-2E46-46F0-9178-1C4AD9F20EFE}" type="slidenum">
              <a:rPr lang="en-US" smtClean="0"/>
              <a:t>5</a:t>
            </a:fld>
            <a:endParaRPr lang="en-US"/>
          </a:p>
        </p:txBody>
      </p:sp>
    </p:spTree>
    <p:extLst>
      <p:ext uri="{BB962C8B-B14F-4D97-AF65-F5344CB8AC3E}">
        <p14:creationId xmlns:p14="http://schemas.microsoft.com/office/powerpoint/2010/main" val="3440681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121212"/>
                </a:solidFill>
                <a:highlight>
                  <a:srgbClr val="FFFFFF"/>
                </a:highlight>
              </a:rPr>
              <a:t>Pursuant to the July 14, 2008, </a:t>
            </a:r>
            <a:r>
              <a:rPr lang="en-US">
                <a:solidFill>
                  <a:srgbClr val="0065B3"/>
                </a:solidFill>
                <a:highlight>
                  <a:srgbClr val="FFFFFF"/>
                </a:highlight>
                <a:hlinkClick r:id="rId3"/>
              </a:rPr>
              <a:t>Presidential Memorandum</a:t>
            </a:r>
            <a:r>
              <a:rPr lang="en-US">
                <a:solidFill>
                  <a:srgbClr val="121212"/>
                </a:solidFill>
                <a:highlight>
                  <a:srgbClr val="FFFFFF"/>
                </a:highlight>
              </a:rPr>
              <a:t> issued in accordance with section 12(a) of the OCS Lands Act, any national marine sanctuary that was designated as of July 14, 2008, is withdrawn from oil and gas leasing for a time without specific expiration. Any NMS created or expanded after that date is not withdrawn from oil and gas leasing per se. </a:t>
            </a:r>
            <a:endParaRPr lang="en-US">
              <a:solidFill>
                <a:srgbClr val="000000"/>
              </a:solidFill>
            </a:endParaRPr>
          </a:p>
          <a:p>
            <a:endParaRPr lang="en-US">
              <a:solidFill>
                <a:srgbClr val="121212"/>
              </a:solidFill>
              <a:highlight>
                <a:srgbClr val="FFFFFF"/>
              </a:highlight>
            </a:endParaRPr>
          </a:p>
          <a:p>
            <a:r>
              <a:rPr lang="en-US">
                <a:solidFill>
                  <a:srgbClr val="121212"/>
                </a:solidFill>
                <a:highlight>
                  <a:srgbClr val="FFFFFF"/>
                </a:highlight>
              </a:rPr>
              <a:t>Rules and regulations governing the designation and management of a specific national marine sanctuary may also restrict or prohibit certain activities within that sanctuary.</a:t>
            </a:r>
            <a:endParaRPr lang="en-US">
              <a:ea typeface="Calibri"/>
              <a:cs typeface="Calibri"/>
            </a:endParaRPr>
          </a:p>
        </p:txBody>
      </p:sp>
      <p:sp>
        <p:nvSpPr>
          <p:cNvPr id="4" name="Slide Number Placeholder 3"/>
          <p:cNvSpPr>
            <a:spLocks noGrp="1"/>
          </p:cNvSpPr>
          <p:nvPr>
            <p:ph type="sldNum" sz="quarter" idx="5"/>
          </p:nvPr>
        </p:nvSpPr>
        <p:spPr/>
        <p:txBody>
          <a:bodyPr/>
          <a:lstStyle/>
          <a:p>
            <a:fld id="{877A3EE8-2E46-46F0-9178-1C4AD9F20EFE}" type="slidenum">
              <a:rPr lang="en-US" smtClean="0"/>
              <a:t>6</a:t>
            </a:fld>
            <a:endParaRPr lang="en-US"/>
          </a:p>
        </p:txBody>
      </p:sp>
    </p:spTree>
    <p:extLst>
      <p:ext uri="{BB962C8B-B14F-4D97-AF65-F5344CB8AC3E}">
        <p14:creationId xmlns:p14="http://schemas.microsoft.com/office/powerpoint/2010/main" val="3810502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7A3EE8-2E46-46F0-9178-1C4AD9F20EF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9522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0F11FF-6766-44ED-9C92-9EAD46AFD04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7231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0F11FF-6766-44ED-9C92-9EAD46AFD04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14129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0F11FF-6766-44ED-9C92-9EAD46AFD04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81650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A7154-23B3-3B07-4EE3-564C1D5073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C697C6-630C-D355-12BD-FF2ED8CCDD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819209-EFBC-90C9-4356-BECBB523226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latin typeface="Calibri"/>
              <a:ea typeface="Calibri"/>
              <a:cs typeface="Calibri"/>
            </a:endParaRPr>
          </a:p>
        </p:txBody>
      </p:sp>
      <p:sp>
        <p:nvSpPr>
          <p:cNvPr id="4" name="Slide Number Placeholder 3">
            <a:extLst>
              <a:ext uri="{FF2B5EF4-FFF2-40B4-BE49-F238E27FC236}">
                <a16:creationId xmlns:a16="http://schemas.microsoft.com/office/drawing/2014/main" id="{A8461878-8407-3E49-A3C9-6B93D0AFEDDC}"/>
              </a:ext>
            </a:extLst>
          </p:cNvPr>
          <p:cNvSpPr>
            <a:spLocks noGrp="1"/>
          </p:cNvSpPr>
          <p:nvPr>
            <p:ph type="sldNum" sz="quarter" idx="5"/>
          </p:nvPr>
        </p:nvSpPr>
        <p:spPr/>
        <p:txBody>
          <a:bodyPr/>
          <a:lstStyle/>
          <a:p>
            <a:fld id="{FD0F11FF-6766-44ED-9C92-9EAD46AFD04B}" type="slidenum">
              <a:rPr lang="en-US" smtClean="0"/>
              <a:t>13</a:t>
            </a:fld>
            <a:endParaRPr lang="en-US"/>
          </a:p>
        </p:txBody>
      </p:sp>
    </p:spTree>
    <p:extLst>
      <p:ext uri="{BB962C8B-B14F-4D97-AF65-F5344CB8AC3E}">
        <p14:creationId xmlns:p14="http://schemas.microsoft.com/office/powerpoint/2010/main" val="23103582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F98387-2AC8-B14E-B590-050E90326DB0}"/>
              </a:ext>
            </a:extLst>
          </p:cNvPr>
          <p:cNvSpPr/>
          <p:nvPr userDrawn="1"/>
        </p:nvSpPr>
        <p:spPr>
          <a:xfrm>
            <a:off x="1" y="622738"/>
            <a:ext cx="12191999" cy="1079938"/>
          </a:xfrm>
          <a:prstGeom prst="rect">
            <a:avLst/>
          </a:prstGeom>
          <a:solidFill>
            <a:srgbClr val="0A456F">
              <a:alpha val="75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456F"/>
              </a:solidFill>
            </a:endParaRPr>
          </a:p>
        </p:txBody>
      </p:sp>
      <p:pic>
        <p:nvPicPr>
          <p:cNvPr id="8" name="Picture 7">
            <a:extLst>
              <a:ext uri="{FF2B5EF4-FFF2-40B4-BE49-F238E27FC236}">
                <a16:creationId xmlns:a16="http://schemas.microsoft.com/office/drawing/2014/main" id="{1794FFFE-FC92-0848-8665-A228D2B2A1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0379" y="135375"/>
            <a:ext cx="1561545" cy="2020824"/>
          </a:xfrm>
          <a:prstGeom prst="rect">
            <a:avLst/>
          </a:prstGeom>
        </p:spPr>
      </p:pic>
      <p:sp>
        <p:nvSpPr>
          <p:cNvPr id="15" name="Text Placeholder 14">
            <a:extLst>
              <a:ext uri="{FF2B5EF4-FFF2-40B4-BE49-F238E27FC236}">
                <a16:creationId xmlns:a16="http://schemas.microsoft.com/office/drawing/2014/main" id="{AE1B66B8-4B47-D54F-AB17-14545B8ADAFF}"/>
              </a:ext>
            </a:extLst>
          </p:cNvPr>
          <p:cNvSpPr>
            <a:spLocks noGrp="1"/>
          </p:cNvSpPr>
          <p:nvPr>
            <p:ph type="body" sz="quarter" idx="11" hasCustomPrompt="1"/>
          </p:nvPr>
        </p:nvSpPr>
        <p:spPr>
          <a:xfrm>
            <a:off x="0" y="2196548"/>
            <a:ext cx="12192000" cy="510793"/>
          </a:xfrm>
          <a:prstGeom prst="rect">
            <a:avLst/>
          </a:prstGeom>
          <a:effectLst>
            <a:outerShdw blurRad="50800" dist="50800" dir="2700000" algn="ctr" rotWithShape="0">
              <a:srgbClr val="000000">
                <a:alpha val="40000"/>
              </a:srgbClr>
            </a:outerShdw>
          </a:effectLst>
        </p:spPr>
        <p:txBody>
          <a:bodyPr/>
          <a:lstStyle>
            <a:lvl1pPr marL="0" indent="0" algn="ctr">
              <a:buNone/>
              <a:defRPr sz="4400" b="1" i="0">
                <a:solidFill>
                  <a:schemeClr val="bg1"/>
                </a:solidFill>
                <a:latin typeface="Arial" panose="020B0604020202020204" pitchFamily="34" charset="0"/>
                <a:cs typeface="Arial" panose="020B0604020202020204" pitchFamily="34" charset="0"/>
              </a:defRPr>
            </a:lvl1pPr>
          </a:lstStyle>
          <a:p>
            <a:pPr lvl="0"/>
            <a:r>
              <a:rPr lang="en-US"/>
              <a:t>Header here</a:t>
            </a:r>
          </a:p>
        </p:txBody>
      </p:sp>
      <p:cxnSp>
        <p:nvCxnSpPr>
          <p:cNvPr id="17" name="Straight Connector 16">
            <a:extLst>
              <a:ext uri="{FF2B5EF4-FFF2-40B4-BE49-F238E27FC236}">
                <a16:creationId xmlns:a16="http://schemas.microsoft.com/office/drawing/2014/main" id="{DBEFE215-745C-0E4A-A0BF-DFAC65C25C37}"/>
              </a:ext>
            </a:extLst>
          </p:cNvPr>
          <p:cNvCxnSpPr>
            <a:cxnSpLocks/>
          </p:cNvCxnSpPr>
          <p:nvPr userDrawn="1"/>
        </p:nvCxnSpPr>
        <p:spPr>
          <a:xfrm>
            <a:off x="4441280" y="3327173"/>
            <a:ext cx="3272117" cy="0"/>
          </a:xfrm>
          <a:prstGeom prst="line">
            <a:avLst/>
          </a:prstGeom>
          <a:ln w="38100">
            <a:solidFill>
              <a:srgbClr val="FEBE1B"/>
            </a:solidFill>
          </a:ln>
        </p:spPr>
        <p:style>
          <a:lnRef idx="1">
            <a:schemeClr val="accent1"/>
          </a:lnRef>
          <a:fillRef idx="0">
            <a:schemeClr val="accent1"/>
          </a:fillRef>
          <a:effectRef idx="0">
            <a:schemeClr val="accent1"/>
          </a:effectRef>
          <a:fontRef idx="minor">
            <a:schemeClr val="tx1"/>
          </a:fontRef>
        </p:style>
      </p:cxnSp>
      <p:sp>
        <p:nvSpPr>
          <p:cNvPr id="19" name="Text Placeholder 14">
            <a:extLst>
              <a:ext uri="{FF2B5EF4-FFF2-40B4-BE49-F238E27FC236}">
                <a16:creationId xmlns:a16="http://schemas.microsoft.com/office/drawing/2014/main" id="{C11EA916-FA9C-CF4F-B743-5CA5765AD5C4}"/>
              </a:ext>
            </a:extLst>
          </p:cNvPr>
          <p:cNvSpPr>
            <a:spLocks noGrp="1"/>
          </p:cNvSpPr>
          <p:nvPr>
            <p:ph type="body" sz="quarter" idx="12" hasCustomPrompt="1"/>
          </p:nvPr>
        </p:nvSpPr>
        <p:spPr>
          <a:xfrm>
            <a:off x="0" y="3357551"/>
            <a:ext cx="12192000" cy="757249"/>
          </a:xfrm>
          <a:prstGeom prst="rect">
            <a:avLst/>
          </a:prstGeom>
          <a:effectLst>
            <a:outerShdw blurRad="50800" dist="38100" dir="2700000" algn="ctr" rotWithShape="0">
              <a:srgbClr val="000000">
                <a:alpha val="40000"/>
              </a:srgbClr>
            </a:outerShdw>
          </a:effectLst>
        </p:spPr>
        <p:txBody>
          <a:bodyPr/>
          <a:lstStyle>
            <a:lvl1pPr marL="0" indent="0" algn="ctr">
              <a:buNone/>
              <a:defRPr sz="3200" b="0" i="0">
                <a:solidFill>
                  <a:schemeClr val="bg1"/>
                </a:solidFill>
                <a:latin typeface="Arial" panose="020B0604020202020204" pitchFamily="34" charset="0"/>
                <a:cs typeface="Arial" panose="020B0604020202020204" pitchFamily="34" charset="0"/>
              </a:defRPr>
            </a:lvl1pPr>
          </a:lstStyle>
          <a:p>
            <a:pPr lvl="0"/>
            <a:r>
              <a:rPr lang="en-US"/>
              <a:t>Sub header</a:t>
            </a:r>
            <a:br>
              <a:rPr lang="en-US"/>
            </a:br>
            <a:r>
              <a:rPr lang="en-US"/>
              <a:t>Date</a:t>
            </a:r>
          </a:p>
        </p:txBody>
      </p:sp>
      <p:sp>
        <p:nvSpPr>
          <p:cNvPr id="20" name="Text Placeholder 14">
            <a:extLst>
              <a:ext uri="{FF2B5EF4-FFF2-40B4-BE49-F238E27FC236}">
                <a16:creationId xmlns:a16="http://schemas.microsoft.com/office/drawing/2014/main" id="{60366FF9-706F-1242-8A36-0A11D5D07008}"/>
              </a:ext>
            </a:extLst>
          </p:cNvPr>
          <p:cNvSpPr>
            <a:spLocks noGrp="1"/>
          </p:cNvSpPr>
          <p:nvPr>
            <p:ph type="body" sz="quarter" idx="13" hasCustomPrompt="1"/>
          </p:nvPr>
        </p:nvSpPr>
        <p:spPr>
          <a:xfrm>
            <a:off x="0" y="5817594"/>
            <a:ext cx="12192000" cy="353422"/>
          </a:xfrm>
          <a:prstGeom prst="rect">
            <a:avLst/>
          </a:prstGeom>
        </p:spPr>
        <p:txBody>
          <a:bodyPr/>
          <a:lstStyle>
            <a:lvl1pPr marL="0" indent="0" algn="ctr">
              <a:buNone/>
              <a:defRPr sz="2400" b="0" i="0">
                <a:solidFill>
                  <a:schemeClr val="bg1">
                    <a:lumMod val="95000"/>
                  </a:schemeClr>
                </a:solidFill>
                <a:latin typeface="Arial" panose="020B0604020202020204" pitchFamily="34" charset="0"/>
                <a:cs typeface="Arial" panose="020B0604020202020204" pitchFamily="34" charset="0"/>
              </a:defRPr>
            </a:lvl1pPr>
          </a:lstStyle>
          <a:p>
            <a:pPr lvl="0"/>
            <a:r>
              <a:rPr lang="en-US"/>
              <a:t>Presenter | Event</a:t>
            </a:r>
          </a:p>
        </p:txBody>
      </p:sp>
      <p:pic>
        <p:nvPicPr>
          <p:cNvPr id="3" name="Picture 2" descr="Text, logo&#10;&#10;Description automatically generated">
            <a:extLst>
              <a:ext uri="{FF2B5EF4-FFF2-40B4-BE49-F238E27FC236}">
                <a16:creationId xmlns:a16="http://schemas.microsoft.com/office/drawing/2014/main" id="{1185DE5F-47F0-9155-E52C-7C4592F90B94}"/>
              </a:ext>
            </a:extLst>
          </p:cNvPr>
          <p:cNvPicPr>
            <a:picLocks noChangeAspect="1"/>
          </p:cNvPicPr>
          <p:nvPr userDrawn="1"/>
        </p:nvPicPr>
        <p:blipFill>
          <a:blip r:embed="rId3"/>
          <a:stretch>
            <a:fillRect/>
          </a:stretch>
        </p:blipFill>
        <p:spPr>
          <a:xfrm>
            <a:off x="2302534" y="705393"/>
            <a:ext cx="4749553" cy="980654"/>
          </a:xfrm>
          <a:prstGeom prst="rect">
            <a:avLst/>
          </a:prstGeom>
        </p:spPr>
      </p:pic>
    </p:spTree>
    <p:extLst>
      <p:ext uri="{BB962C8B-B14F-4D97-AF65-F5344CB8AC3E}">
        <p14:creationId xmlns:p14="http://schemas.microsoft.com/office/powerpoint/2010/main" val="29487085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userDrawn="1">
          <p15:clr>
            <a:srgbClr val="FBAE40"/>
          </p15:clr>
        </p15:guide>
        <p15:guide id="5" orient="horz" userDrawn="1">
          <p15:clr>
            <a:srgbClr val="FBAE40"/>
          </p15:clr>
        </p15:guide>
        <p15:guide id="6" orient="horz" pos="3672" userDrawn="1">
          <p15:clr>
            <a:srgbClr val="FBAE40"/>
          </p15:clr>
        </p15:guide>
        <p15:guide id="7" pos="76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656E2-549A-4912-8C1A-A3B62AA78B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A1FF76-96C5-4AD8-B62E-0D9B469A98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40C2438-4DE4-4231-9075-7809225F69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258D10-B009-46BB-A750-C008E3079BE5}"/>
              </a:ext>
            </a:extLst>
          </p:cNvPr>
          <p:cNvSpPr>
            <a:spLocks noGrp="1"/>
          </p:cNvSpPr>
          <p:nvPr>
            <p:ph type="sldNum" sz="quarter" idx="12"/>
          </p:nvPr>
        </p:nvSpPr>
        <p:spPr/>
        <p:txBody>
          <a:bodyPr/>
          <a:lstStyle/>
          <a:p>
            <a:fld id="{7BED0267-436B-430E-9851-2E560954EA8A}" type="slidenum">
              <a:rPr lang="en-US" smtClean="0"/>
              <a:t>‹#›</a:t>
            </a:fld>
            <a:endParaRPr lang="en-US"/>
          </a:p>
        </p:txBody>
      </p:sp>
    </p:spTree>
    <p:extLst>
      <p:ext uri="{BB962C8B-B14F-4D97-AF65-F5344CB8AC3E}">
        <p14:creationId xmlns:p14="http://schemas.microsoft.com/office/powerpoint/2010/main" val="3538976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B930-0684-4C51-A73B-89BBBD0C64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24AADA-E1B0-474F-A2DC-25BC7371CF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C4B24606-DEE5-4685-A2B6-702644F91B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AFD981-6B5E-446E-8EF4-261212EAC782}"/>
              </a:ext>
            </a:extLst>
          </p:cNvPr>
          <p:cNvSpPr>
            <a:spLocks noGrp="1"/>
          </p:cNvSpPr>
          <p:nvPr>
            <p:ph type="sldNum" sz="quarter" idx="12"/>
          </p:nvPr>
        </p:nvSpPr>
        <p:spPr/>
        <p:txBody>
          <a:bodyPr/>
          <a:lstStyle/>
          <a:p>
            <a:fld id="{7BED0267-436B-430E-9851-2E560954EA8A}" type="slidenum">
              <a:rPr lang="en-US" smtClean="0"/>
              <a:t>‹#›</a:t>
            </a:fld>
            <a:endParaRPr lang="en-US"/>
          </a:p>
        </p:txBody>
      </p:sp>
    </p:spTree>
    <p:extLst>
      <p:ext uri="{BB962C8B-B14F-4D97-AF65-F5344CB8AC3E}">
        <p14:creationId xmlns:p14="http://schemas.microsoft.com/office/powerpoint/2010/main" val="20985739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79C03-D330-44DF-9FC1-681760A591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2986E8-AA58-41DB-A2DF-7A62158ED7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A4D8D3-8562-4914-8FC3-AE2ECD1A9C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341072-9710-4862-B60A-EA503B8320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2AC911-F416-44FB-9BBD-31DDB7D6A2F9}"/>
              </a:ext>
            </a:extLst>
          </p:cNvPr>
          <p:cNvSpPr>
            <a:spLocks noGrp="1"/>
          </p:cNvSpPr>
          <p:nvPr>
            <p:ph type="sldNum" sz="quarter" idx="12"/>
          </p:nvPr>
        </p:nvSpPr>
        <p:spPr/>
        <p:txBody>
          <a:bodyPr/>
          <a:lstStyle/>
          <a:p>
            <a:fld id="{7BED0267-436B-430E-9851-2E560954EA8A}" type="slidenum">
              <a:rPr lang="en-US" smtClean="0"/>
              <a:t>‹#›</a:t>
            </a:fld>
            <a:endParaRPr lang="en-US"/>
          </a:p>
        </p:txBody>
      </p:sp>
    </p:spTree>
    <p:extLst>
      <p:ext uri="{BB962C8B-B14F-4D97-AF65-F5344CB8AC3E}">
        <p14:creationId xmlns:p14="http://schemas.microsoft.com/office/powerpoint/2010/main" val="3718711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59D65-8B3D-4060-9CCF-B29FCA000C4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A68A76-861E-4FD8-9CCA-650AB70B5C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42210F-E992-4965-9550-D3FF6890A61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8A55B9-8DFE-4D47-A8FC-DB71D4C1F8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54AFFF-B167-46B1-9E52-E171F309B3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B6310CE6-B2E9-4F0D-A77E-7958A86A53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E12040-8F3A-45EB-981D-05C44DD755F7}"/>
              </a:ext>
            </a:extLst>
          </p:cNvPr>
          <p:cNvSpPr>
            <a:spLocks noGrp="1"/>
          </p:cNvSpPr>
          <p:nvPr>
            <p:ph type="sldNum" sz="quarter" idx="12"/>
          </p:nvPr>
        </p:nvSpPr>
        <p:spPr/>
        <p:txBody>
          <a:bodyPr/>
          <a:lstStyle/>
          <a:p>
            <a:fld id="{7BED0267-436B-430E-9851-2E560954EA8A}" type="slidenum">
              <a:rPr lang="en-US" smtClean="0"/>
              <a:t>‹#›</a:t>
            </a:fld>
            <a:endParaRPr lang="en-US"/>
          </a:p>
        </p:txBody>
      </p:sp>
    </p:spTree>
    <p:extLst>
      <p:ext uri="{BB962C8B-B14F-4D97-AF65-F5344CB8AC3E}">
        <p14:creationId xmlns:p14="http://schemas.microsoft.com/office/powerpoint/2010/main" val="9249013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9E5E4-664F-4706-BB9E-1CEDCB76C5A2}"/>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AEBBA70C-77B7-4752-B239-9AC9C5CB72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33DD8D-5DB8-4675-B1AD-0C92B8034EC3}"/>
              </a:ext>
            </a:extLst>
          </p:cNvPr>
          <p:cNvSpPr>
            <a:spLocks noGrp="1"/>
          </p:cNvSpPr>
          <p:nvPr>
            <p:ph type="sldNum" sz="quarter" idx="12"/>
          </p:nvPr>
        </p:nvSpPr>
        <p:spPr/>
        <p:txBody>
          <a:bodyPr/>
          <a:lstStyle/>
          <a:p>
            <a:fld id="{7BED0267-436B-430E-9851-2E560954EA8A}" type="slidenum">
              <a:rPr lang="en-US" smtClean="0"/>
              <a:t>‹#›</a:t>
            </a:fld>
            <a:endParaRPr lang="en-US"/>
          </a:p>
        </p:txBody>
      </p:sp>
    </p:spTree>
    <p:extLst>
      <p:ext uri="{BB962C8B-B14F-4D97-AF65-F5344CB8AC3E}">
        <p14:creationId xmlns:p14="http://schemas.microsoft.com/office/powerpoint/2010/main" val="286109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3038462-980D-4B5B-8815-4874759463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D63DC3-20F0-42E0-AD71-80C53EDAF987}"/>
              </a:ext>
            </a:extLst>
          </p:cNvPr>
          <p:cNvSpPr>
            <a:spLocks noGrp="1"/>
          </p:cNvSpPr>
          <p:nvPr>
            <p:ph type="sldNum" sz="quarter" idx="12"/>
          </p:nvPr>
        </p:nvSpPr>
        <p:spPr/>
        <p:txBody>
          <a:bodyPr/>
          <a:lstStyle/>
          <a:p>
            <a:fld id="{7BED0267-436B-430E-9851-2E560954EA8A}" type="slidenum">
              <a:rPr lang="en-US" smtClean="0"/>
              <a:t>‹#›</a:t>
            </a:fld>
            <a:endParaRPr lang="en-US"/>
          </a:p>
        </p:txBody>
      </p:sp>
    </p:spTree>
    <p:extLst>
      <p:ext uri="{BB962C8B-B14F-4D97-AF65-F5344CB8AC3E}">
        <p14:creationId xmlns:p14="http://schemas.microsoft.com/office/powerpoint/2010/main" val="47125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2CB60-D952-48A6-9EB9-A8804B4D2D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9E6378-6CE1-4F9F-8B75-134A670286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7E8BAD-3D62-470F-8827-4C35DFE7A0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34109D5D-B6CF-461D-9768-A9E4FD759A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B5DD52-A54B-4BEF-943C-EBC78D61B57D}"/>
              </a:ext>
            </a:extLst>
          </p:cNvPr>
          <p:cNvSpPr>
            <a:spLocks noGrp="1"/>
          </p:cNvSpPr>
          <p:nvPr>
            <p:ph type="sldNum" sz="quarter" idx="12"/>
          </p:nvPr>
        </p:nvSpPr>
        <p:spPr/>
        <p:txBody>
          <a:bodyPr/>
          <a:lstStyle/>
          <a:p>
            <a:fld id="{7BED0267-436B-430E-9851-2E560954EA8A}" type="slidenum">
              <a:rPr lang="en-US" smtClean="0"/>
              <a:t>‹#›</a:t>
            </a:fld>
            <a:endParaRPr lang="en-US"/>
          </a:p>
        </p:txBody>
      </p:sp>
    </p:spTree>
    <p:extLst>
      <p:ext uri="{BB962C8B-B14F-4D97-AF65-F5344CB8AC3E}">
        <p14:creationId xmlns:p14="http://schemas.microsoft.com/office/powerpoint/2010/main" val="1042923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001CC-5FD7-494D-A3E6-8E0B6008BC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45B434-3670-4559-8C2B-186085C699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792A51-9940-47F6-A957-A62BD1A662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8E342170-E284-4735-B63D-28D76ED8B3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B75A65-EB7A-4839-9DFF-32314F614484}"/>
              </a:ext>
            </a:extLst>
          </p:cNvPr>
          <p:cNvSpPr>
            <a:spLocks noGrp="1"/>
          </p:cNvSpPr>
          <p:nvPr>
            <p:ph type="sldNum" sz="quarter" idx="12"/>
          </p:nvPr>
        </p:nvSpPr>
        <p:spPr/>
        <p:txBody>
          <a:bodyPr/>
          <a:lstStyle/>
          <a:p>
            <a:fld id="{7BED0267-436B-430E-9851-2E560954EA8A}" type="slidenum">
              <a:rPr lang="en-US" smtClean="0"/>
              <a:t>‹#›</a:t>
            </a:fld>
            <a:endParaRPr lang="en-US"/>
          </a:p>
        </p:txBody>
      </p:sp>
    </p:spTree>
    <p:extLst>
      <p:ext uri="{BB962C8B-B14F-4D97-AF65-F5344CB8AC3E}">
        <p14:creationId xmlns:p14="http://schemas.microsoft.com/office/powerpoint/2010/main" val="41801528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BEF91-4F4F-4F51-A2E8-164F254A41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E2CA2B-21BB-4427-B938-C429B113BF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737FA0E-D5E4-4A14-96E3-CB3ACE2D83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F527A1-332B-4A03-9994-E79AB1FC3530}"/>
              </a:ext>
            </a:extLst>
          </p:cNvPr>
          <p:cNvSpPr>
            <a:spLocks noGrp="1"/>
          </p:cNvSpPr>
          <p:nvPr>
            <p:ph type="sldNum" sz="quarter" idx="12"/>
          </p:nvPr>
        </p:nvSpPr>
        <p:spPr/>
        <p:txBody>
          <a:bodyPr/>
          <a:lstStyle/>
          <a:p>
            <a:fld id="{7BED0267-436B-430E-9851-2E560954EA8A}" type="slidenum">
              <a:rPr lang="en-US" smtClean="0"/>
              <a:t>‹#›</a:t>
            </a:fld>
            <a:endParaRPr lang="en-US"/>
          </a:p>
        </p:txBody>
      </p:sp>
    </p:spTree>
    <p:extLst>
      <p:ext uri="{BB962C8B-B14F-4D97-AF65-F5344CB8AC3E}">
        <p14:creationId xmlns:p14="http://schemas.microsoft.com/office/powerpoint/2010/main" val="32483840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18C15F-78BA-4E06-BC12-7B13FA64144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12CA95-4E4B-4FC0-94F8-BAB3EE20F2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6FC2E36-F6C7-4A38-8319-45F93802F3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634E1D-2DC9-423C-98C2-45624F11D636}"/>
              </a:ext>
            </a:extLst>
          </p:cNvPr>
          <p:cNvSpPr>
            <a:spLocks noGrp="1"/>
          </p:cNvSpPr>
          <p:nvPr>
            <p:ph type="sldNum" sz="quarter" idx="12"/>
          </p:nvPr>
        </p:nvSpPr>
        <p:spPr/>
        <p:txBody>
          <a:bodyPr/>
          <a:lstStyle/>
          <a:p>
            <a:fld id="{7BED0267-436B-430E-9851-2E560954EA8A}" type="slidenum">
              <a:rPr lang="en-US" smtClean="0"/>
              <a:t>‹#›</a:t>
            </a:fld>
            <a:endParaRPr lang="en-US"/>
          </a:p>
        </p:txBody>
      </p:sp>
    </p:spTree>
    <p:extLst>
      <p:ext uri="{BB962C8B-B14F-4D97-AF65-F5344CB8AC3E}">
        <p14:creationId xmlns:p14="http://schemas.microsoft.com/office/powerpoint/2010/main" val="3986330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eneral Slide – Text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E22C2AA-4ACF-FB4B-A350-0D8F18119AE3}"/>
              </a:ext>
            </a:extLst>
          </p:cNvPr>
          <p:cNvPicPr>
            <a:picLocks noChangeAspect="1"/>
          </p:cNvPicPr>
          <p:nvPr userDrawn="1"/>
        </p:nvPicPr>
        <p:blipFill>
          <a:blip r:embed="rId2">
            <a:alphaModFix amt="80000"/>
          </a:blip>
          <a:srcRect/>
          <a:stretch/>
        </p:blipFill>
        <p:spPr>
          <a:xfrm>
            <a:off x="0" y="107"/>
            <a:ext cx="12192000" cy="1010439"/>
          </a:xfrm>
          <a:prstGeom prst="rect">
            <a:avLst/>
          </a:prstGeom>
        </p:spPr>
      </p:pic>
      <p:sp>
        <p:nvSpPr>
          <p:cNvPr id="13" name="Text Placeholder 12">
            <a:extLst>
              <a:ext uri="{FF2B5EF4-FFF2-40B4-BE49-F238E27FC236}">
                <a16:creationId xmlns:a16="http://schemas.microsoft.com/office/drawing/2014/main" id="{36110FFD-8DA9-E34A-9778-4476AD62D79E}"/>
              </a:ext>
            </a:extLst>
          </p:cNvPr>
          <p:cNvSpPr>
            <a:spLocks noGrp="1"/>
          </p:cNvSpPr>
          <p:nvPr>
            <p:ph type="body" sz="quarter" idx="11" hasCustomPrompt="1"/>
          </p:nvPr>
        </p:nvSpPr>
        <p:spPr>
          <a:xfrm>
            <a:off x="755289" y="1163782"/>
            <a:ext cx="10679424" cy="4690872"/>
          </a:xfrm>
          <a:prstGeom prst="rect">
            <a:avLst/>
          </a:prstGeom>
        </p:spPr>
        <p:txBody>
          <a:bodyPr/>
          <a:lstStyle>
            <a:lvl1pPr marL="228600" indent="-228600">
              <a:buClr>
                <a:srgbClr val="26B99A"/>
              </a:buClr>
              <a:buSzPct val="75000"/>
              <a:buFont typeface="Courier New" panose="02070309020205020404" pitchFamily="49" charset="0"/>
              <a:buChar char="o"/>
              <a:defRPr sz="2400" b="1">
                <a:solidFill>
                  <a:srgbClr val="0A456F"/>
                </a:solidFill>
                <a:latin typeface="+mj-lt"/>
                <a:cs typeface="Arial" panose="020B0604020202020204" pitchFamily="34" charset="0"/>
              </a:defRPr>
            </a:lvl1pPr>
            <a:lvl2pPr marL="685800" indent="-228600">
              <a:buClr>
                <a:srgbClr val="26B99A"/>
              </a:buClr>
              <a:buSzPct val="75000"/>
              <a:buFont typeface="Courier New" panose="02070309020205020404" pitchFamily="49" charset="0"/>
              <a:buChar char="o"/>
              <a:defRPr sz="2400">
                <a:latin typeface="+mj-lt"/>
                <a:cs typeface="Arial" panose="020B0604020202020204" pitchFamily="34" charset="0"/>
              </a:defRPr>
            </a:lvl2pPr>
            <a:lvl3pPr marL="1143000" indent="-228600">
              <a:buClr>
                <a:srgbClr val="26B99A"/>
              </a:buClr>
              <a:buSzPct val="75000"/>
              <a:buFont typeface="Courier New" panose="02070309020205020404" pitchFamily="49" charset="0"/>
              <a:buChar char="o"/>
              <a:defRPr sz="2400">
                <a:latin typeface="+mj-lt"/>
                <a:cs typeface="Arial" panose="020B0604020202020204" pitchFamily="34" charset="0"/>
              </a:defRPr>
            </a:lvl3pPr>
            <a:lvl4pPr marL="1600200" indent="-228600">
              <a:buClr>
                <a:srgbClr val="26B99A"/>
              </a:buClr>
              <a:buSzPct val="75000"/>
              <a:buFont typeface="Courier New" panose="02070309020205020404" pitchFamily="49" charset="0"/>
              <a:buChar char="o"/>
              <a:defRPr sz="2400">
                <a:latin typeface="+mj-lt"/>
                <a:cs typeface="Arial" panose="020B0604020202020204" pitchFamily="34" charset="0"/>
              </a:defRPr>
            </a:lvl4pPr>
            <a:lvl5pPr marL="2057400" indent="-228600">
              <a:buClr>
                <a:srgbClr val="26B99A"/>
              </a:buClr>
              <a:buSzPct val="75000"/>
              <a:buFont typeface="Courier New" panose="02070309020205020404" pitchFamily="49" charset="0"/>
              <a:buChar char="o"/>
              <a:defRPr sz="2400">
                <a:latin typeface="+mj-lt"/>
                <a:cs typeface="Arial" panose="020B0604020202020204" pitchFamily="34" charset="0"/>
              </a:defRPr>
            </a:lvl5pPr>
          </a:lstStyle>
          <a:p>
            <a:pPr lvl="0"/>
            <a:r>
              <a:rPr lang="en-US"/>
              <a:t>Edit General Theme Slide</a:t>
            </a:r>
          </a:p>
        </p:txBody>
      </p:sp>
      <p:sp>
        <p:nvSpPr>
          <p:cNvPr id="7" name="Slide Number Placeholder 6"/>
          <p:cNvSpPr>
            <a:spLocks noGrp="1"/>
          </p:cNvSpPr>
          <p:nvPr>
            <p:ph type="sldNum" sz="quarter" idx="13"/>
          </p:nvPr>
        </p:nvSpPr>
        <p:spPr/>
        <p:txBody>
          <a:bodyPr/>
          <a:lstStyle>
            <a:lvl1pPr>
              <a:defRPr>
                <a:solidFill>
                  <a:schemeClr val="bg1"/>
                </a:solidFill>
              </a:defRPr>
            </a:lvl1pPr>
          </a:lstStyle>
          <a:p>
            <a:fld id="{D47257BE-248A-48BC-9F5F-19A6E1408DB6}" type="slidenum">
              <a:rPr lang="en-US" smtClean="0"/>
              <a:pPr/>
              <a:t>‹#›</a:t>
            </a:fld>
            <a:endParaRPr lang="en-US"/>
          </a:p>
        </p:txBody>
      </p:sp>
      <p:sp>
        <p:nvSpPr>
          <p:cNvPr id="14" name="Text Placeholder 7">
            <a:extLst>
              <a:ext uri="{FF2B5EF4-FFF2-40B4-BE49-F238E27FC236}">
                <a16:creationId xmlns:a16="http://schemas.microsoft.com/office/drawing/2014/main" id="{F2C44765-2BCE-A443-B336-FBF3AA179313}"/>
              </a:ext>
            </a:extLst>
          </p:cNvPr>
          <p:cNvSpPr>
            <a:spLocks noGrp="1"/>
          </p:cNvSpPr>
          <p:nvPr>
            <p:ph type="body" sz="quarter" idx="10" hasCustomPrompt="1"/>
          </p:nvPr>
        </p:nvSpPr>
        <p:spPr>
          <a:xfrm>
            <a:off x="207184" y="5163"/>
            <a:ext cx="11794316" cy="746867"/>
          </a:xfrm>
          <a:prstGeom prst="rect">
            <a:avLst/>
          </a:prstGeom>
        </p:spPr>
        <p:txBody>
          <a:bodyPr anchor="ctr"/>
          <a:lstStyle>
            <a:lvl1pPr marL="0" indent="0">
              <a:buNone/>
              <a:defRPr sz="3200" b="1" i="0">
                <a:solidFill>
                  <a:schemeClr val="bg1"/>
                </a:solidFill>
                <a:latin typeface="+mn-lt"/>
                <a:cs typeface="Arial" panose="020B0604020202020204" pitchFamily="34" charset="0"/>
              </a:defRPr>
            </a:lvl1pPr>
          </a:lstStyle>
          <a:p>
            <a:pPr lvl="0"/>
            <a:r>
              <a:rPr lang="en-US"/>
              <a:t>Header</a:t>
            </a:r>
          </a:p>
        </p:txBody>
      </p:sp>
    </p:spTree>
    <p:extLst>
      <p:ext uri="{BB962C8B-B14F-4D97-AF65-F5344CB8AC3E}">
        <p14:creationId xmlns:p14="http://schemas.microsoft.com/office/powerpoint/2010/main" val="295831650"/>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ew Topic Slid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AE1B66B8-4B47-D54F-AB17-14545B8ADAFF}"/>
              </a:ext>
            </a:extLst>
          </p:cNvPr>
          <p:cNvSpPr>
            <a:spLocks noGrp="1"/>
          </p:cNvSpPr>
          <p:nvPr>
            <p:ph type="body" sz="quarter" idx="11" hasCustomPrompt="1"/>
          </p:nvPr>
        </p:nvSpPr>
        <p:spPr>
          <a:xfrm>
            <a:off x="-1" y="2339322"/>
            <a:ext cx="12192001" cy="368019"/>
          </a:xfrm>
          <a:prstGeom prst="rect">
            <a:avLst/>
          </a:prstGeom>
          <a:effectLst>
            <a:outerShdw blurRad="50800" dist="50800" dir="2700000" algn="ctr" rotWithShape="0">
              <a:srgbClr val="000000">
                <a:alpha val="40000"/>
              </a:srgbClr>
            </a:outerShdw>
          </a:effectLst>
        </p:spPr>
        <p:txBody>
          <a:bodyPr/>
          <a:lstStyle>
            <a:lvl1pPr marL="0" indent="0" algn="ctr">
              <a:buNone/>
              <a:defRPr sz="3200" b="1" i="0">
                <a:solidFill>
                  <a:schemeClr val="bg1"/>
                </a:solidFill>
                <a:latin typeface="+mn-lt"/>
                <a:cs typeface="Arial" panose="020B0604020202020204" pitchFamily="34" charset="0"/>
              </a:defRPr>
            </a:lvl1pPr>
          </a:lstStyle>
          <a:p>
            <a:pPr lvl="0"/>
            <a:r>
              <a:rPr lang="en-US"/>
              <a:t>New Topic Header</a:t>
            </a:r>
          </a:p>
        </p:txBody>
      </p:sp>
      <p:sp>
        <p:nvSpPr>
          <p:cNvPr id="3" name="Slide Number Placeholder 2"/>
          <p:cNvSpPr>
            <a:spLocks noGrp="1"/>
          </p:cNvSpPr>
          <p:nvPr>
            <p:ph type="sldNum" sz="quarter" idx="13"/>
          </p:nvPr>
        </p:nvSpPr>
        <p:spPr/>
        <p:txBody>
          <a:bodyPr/>
          <a:lstStyle/>
          <a:p>
            <a:fld id="{D47257BE-248A-48BC-9F5F-19A6E1408DB6}" type="slidenum">
              <a:rPr lang="en-US" smtClean="0"/>
              <a:pPr/>
              <a:t>‹#›</a:t>
            </a:fld>
            <a:endParaRPr lang="en-US"/>
          </a:p>
        </p:txBody>
      </p:sp>
    </p:spTree>
    <p:extLst>
      <p:ext uri="{BB962C8B-B14F-4D97-AF65-F5344CB8AC3E}">
        <p14:creationId xmlns:p14="http://schemas.microsoft.com/office/powerpoint/2010/main" val="26470276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userDrawn="1">
          <p15:clr>
            <a:srgbClr val="FBAE40"/>
          </p15:clr>
        </p15:guide>
        <p15:guide id="4" pos="7680" userDrawn="1">
          <p15:clr>
            <a:srgbClr val="FBAE40"/>
          </p15:clr>
        </p15:guide>
        <p15:guide id="5" orient="horz">
          <p15:clr>
            <a:srgbClr val="FBAE40"/>
          </p15:clr>
        </p15:guide>
        <p15:guide id="6" orient="horz" pos="367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15EC83A-57BC-F54E-85DA-3032FB6178A2}"/>
              </a:ext>
            </a:extLst>
          </p:cNvPr>
          <p:cNvGrpSpPr/>
          <p:nvPr userDrawn="1"/>
        </p:nvGrpSpPr>
        <p:grpSpPr>
          <a:xfrm>
            <a:off x="4894811" y="4131628"/>
            <a:ext cx="2402379" cy="423747"/>
            <a:chOff x="4688378" y="4131628"/>
            <a:chExt cx="2402379" cy="423747"/>
          </a:xfrm>
        </p:grpSpPr>
        <p:pic>
          <p:nvPicPr>
            <p:cNvPr id="9" name="Picture 8">
              <a:extLst>
                <a:ext uri="{FF2B5EF4-FFF2-40B4-BE49-F238E27FC236}">
                  <a16:creationId xmlns:a16="http://schemas.microsoft.com/office/drawing/2014/main" id="{ABE8B2C8-57A2-4446-8F6D-1C8D04CF96A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301047" y="4131628"/>
              <a:ext cx="789710" cy="423747"/>
            </a:xfrm>
            <a:prstGeom prst="rect">
              <a:avLst/>
            </a:prstGeom>
            <a:effectLst>
              <a:outerShdw blurRad="50800" dist="38100" dir="2700000" algn="ctr" rotWithShape="0">
                <a:srgbClr val="000000">
                  <a:alpha val="40000"/>
                </a:srgbClr>
              </a:outerShdw>
            </a:effectLst>
          </p:spPr>
        </p:pic>
        <p:sp>
          <p:nvSpPr>
            <p:cNvPr id="10" name="TextBox 9">
              <a:extLst>
                <a:ext uri="{FF2B5EF4-FFF2-40B4-BE49-F238E27FC236}">
                  <a16:creationId xmlns:a16="http://schemas.microsoft.com/office/drawing/2014/main" id="{59C6FF85-272D-C043-8850-15E4D357E351}"/>
                </a:ext>
              </a:extLst>
            </p:cNvPr>
            <p:cNvSpPr txBox="1"/>
            <p:nvPr userDrawn="1"/>
          </p:nvSpPr>
          <p:spPr>
            <a:xfrm>
              <a:off x="4688378" y="4158835"/>
              <a:ext cx="1346662" cy="369332"/>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b="1" err="1">
                  <a:solidFill>
                    <a:schemeClr val="bg1"/>
                  </a:solidFill>
                  <a:latin typeface="Arial" panose="020B0604020202020204" pitchFamily="34" charset="0"/>
                  <a:cs typeface="Arial" panose="020B0604020202020204" pitchFamily="34" charset="0"/>
                </a:rPr>
                <a:t>BOEM.gov</a:t>
              </a:r>
              <a:endParaRPr lang="en-US" b="1">
                <a:solidFill>
                  <a:schemeClr val="bg1"/>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45AFC817-E804-7843-B24D-79F438A7CD2A}"/>
                </a:ext>
              </a:extLst>
            </p:cNvPr>
            <p:cNvCxnSpPr/>
            <p:nvPr userDrawn="1"/>
          </p:nvCxnSpPr>
          <p:spPr>
            <a:xfrm>
              <a:off x="6143625" y="4131628"/>
              <a:ext cx="0" cy="423747"/>
            </a:xfrm>
            <a:prstGeom prst="line">
              <a:avLst/>
            </a:prstGeom>
            <a:ln w="28575">
              <a:solidFill>
                <a:srgbClr val="FEBE1B"/>
              </a:solidFill>
            </a:ln>
          </p:spPr>
          <p:style>
            <a:lnRef idx="1">
              <a:schemeClr val="accent1"/>
            </a:lnRef>
            <a:fillRef idx="0">
              <a:schemeClr val="accent1"/>
            </a:fillRef>
            <a:effectRef idx="0">
              <a:schemeClr val="accent1"/>
            </a:effectRef>
            <a:fontRef idx="minor">
              <a:schemeClr val="tx1"/>
            </a:fontRef>
          </p:style>
        </p:cxnSp>
      </p:grpSp>
      <p:sp>
        <p:nvSpPr>
          <p:cNvPr id="25" name="Text Placeholder 24">
            <a:extLst>
              <a:ext uri="{FF2B5EF4-FFF2-40B4-BE49-F238E27FC236}">
                <a16:creationId xmlns:a16="http://schemas.microsoft.com/office/drawing/2014/main" id="{6D378509-88F5-0640-9A01-4A66AC2EEB15}"/>
              </a:ext>
            </a:extLst>
          </p:cNvPr>
          <p:cNvSpPr>
            <a:spLocks noGrp="1"/>
          </p:cNvSpPr>
          <p:nvPr>
            <p:ph type="body" sz="quarter" idx="15" hasCustomPrompt="1"/>
          </p:nvPr>
        </p:nvSpPr>
        <p:spPr>
          <a:xfrm>
            <a:off x="0" y="5430581"/>
            <a:ext cx="12192000" cy="383402"/>
          </a:xfrm>
          <a:prstGeom prst="rect">
            <a:avLst/>
          </a:prstGeom>
          <a:solidFill>
            <a:schemeClr val="bg1">
              <a:alpha val="40000"/>
            </a:schemeClr>
          </a:solidFill>
        </p:spPr>
        <p:txBody>
          <a:bodyPr/>
          <a:lstStyle>
            <a:lvl1pPr marL="0" indent="0" algn="ctr">
              <a:buNone/>
              <a:defRPr sz="2000" b="1">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Presenter | Email Address | Phone</a:t>
            </a:r>
          </a:p>
        </p:txBody>
      </p:sp>
      <p:pic>
        <p:nvPicPr>
          <p:cNvPr id="4" name="Picture 3" descr="Logo&#10;&#10;Description automatically generated">
            <a:extLst>
              <a:ext uri="{FF2B5EF4-FFF2-40B4-BE49-F238E27FC236}">
                <a16:creationId xmlns:a16="http://schemas.microsoft.com/office/drawing/2014/main" id="{319C718E-A6DC-7A72-AF84-BD906F86E6E9}"/>
              </a:ext>
            </a:extLst>
          </p:cNvPr>
          <p:cNvPicPr>
            <a:picLocks noChangeAspect="1"/>
          </p:cNvPicPr>
          <p:nvPr userDrawn="1"/>
        </p:nvPicPr>
        <p:blipFill>
          <a:blip r:embed="rId3"/>
          <a:stretch>
            <a:fillRect/>
          </a:stretch>
        </p:blipFill>
        <p:spPr>
          <a:xfrm>
            <a:off x="4316013" y="1895366"/>
            <a:ext cx="3575446" cy="1513643"/>
          </a:xfrm>
          <a:prstGeom prst="rect">
            <a:avLst/>
          </a:prstGeom>
        </p:spPr>
      </p:pic>
    </p:spTree>
    <p:extLst>
      <p:ext uri="{BB962C8B-B14F-4D97-AF65-F5344CB8AC3E}">
        <p14:creationId xmlns:p14="http://schemas.microsoft.com/office/powerpoint/2010/main" val="28101052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680" userDrawn="1">
          <p15:clr>
            <a:srgbClr val="FBAE40"/>
          </p15:clr>
        </p15:guide>
        <p15:guide id="4" userDrawn="1">
          <p15:clr>
            <a:srgbClr val="FBAE40"/>
          </p15:clr>
        </p15:guide>
        <p15:guide id="5" orient="horz" pos="367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eneral Slide – Text/Photo ">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C2492A-F0BF-0D4E-8303-23AB2342EFD7}"/>
              </a:ext>
            </a:extLst>
          </p:cNvPr>
          <p:cNvPicPr>
            <a:picLocks noChangeAspect="1"/>
          </p:cNvPicPr>
          <p:nvPr userDrawn="1"/>
        </p:nvPicPr>
        <p:blipFill>
          <a:blip r:embed="rId2">
            <a:alphaModFix amt="80000"/>
          </a:blip>
          <a:srcRect/>
          <a:stretch/>
        </p:blipFill>
        <p:spPr>
          <a:xfrm>
            <a:off x="0" y="107"/>
            <a:ext cx="12192000" cy="1010439"/>
          </a:xfrm>
          <a:prstGeom prst="rect">
            <a:avLst/>
          </a:prstGeom>
        </p:spPr>
      </p:pic>
      <p:sp>
        <p:nvSpPr>
          <p:cNvPr id="8" name="Text Placeholder 7">
            <a:extLst>
              <a:ext uri="{FF2B5EF4-FFF2-40B4-BE49-F238E27FC236}">
                <a16:creationId xmlns:a16="http://schemas.microsoft.com/office/drawing/2014/main" id="{73DFF249-6503-634F-9F4A-3BC57E4149BF}"/>
              </a:ext>
            </a:extLst>
          </p:cNvPr>
          <p:cNvSpPr>
            <a:spLocks noGrp="1"/>
          </p:cNvSpPr>
          <p:nvPr>
            <p:ph type="body" sz="quarter" idx="10" hasCustomPrompt="1"/>
          </p:nvPr>
        </p:nvSpPr>
        <p:spPr>
          <a:xfrm>
            <a:off x="207184" y="5163"/>
            <a:ext cx="11794316" cy="746867"/>
          </a:xfrm>
          <a:prstGeom prst="rect">
            <a:avLst/>
          </a:prstGeom>
        </p:spPr>
        <p:txBody>
          <a:bodyPr anchor="ctr"/>
          <a:lstStyle>
            <a:lvl1pPr marL="0" indent="0">
              <a:buNone/>
              <a:defRPr sz="3200" b="1" i="0">
                <a:solidFill>
                  <a:schemeClr val="bg1"/>
                </a:solidFill>
                <a:latin typeface="+mn-lt"/>
                <a:cs typeface="Arial" panose="020B0604020202020204" pitchFamily="34" charset="0"/>
              </a:defRPr>
            </a:lvl1pPr>
          </a:lstStyle>
          <a:p>
            <a:pPr lvl="0"/>
            <a:r>
              <a:rPr lang="en-US"/>
              <a:t>Header</a:t>
            </a:r>
          </a:p>
        </p:txBody>
      </p:sp>
      <p:sp>
        <p:nvSpPr>
          <p:cNvPr id="13" name="Text Placeholder 12">
            <a:extLst>
              <a:ext uri="{FF2B5EF4-FFF2-40B4-BE49-F238E27FC236}">
                <a16:creationId xmlns:a16="http://schemas.microsoft.com/office/drawing/2014/main" id="{F9156EB6-7071-764E-A71C-48EB498A4812}"/>
              </a:ext>
            </a:extLst>
          </p:cNvPr>
          <p:cNvSpPr>
            <a:spLocks noGrp="1"/>
          </p:cNvSpPr>
          <p:nvPr>
            <p:ph type="body" sz="quarter" idx="11" hasCustomPrompt="1"/>
          </p:nvPr>
        </p:nvSpPr>
        <p:spPr>
          <a:xfrm>
            <a:off x="757035" y="1155469"/>
            <a:ext cx="5776913" cy="4688004"/>
          </a:xfrm>
          <a:prstGeom prst="rect">
            <a:avLst/>
          </a:prstGeom>
        </p:spPr>
        <p:txBody>
          <a:bodyPr/>
          <a:lstStyle>
            <a:lvl1pPr marL="228600" indent="-228600">
              <a:buClr>
                <a:srgbClr val="26B99A"/>
              </a:buClr>
              <a:buSzPct val="75000"/>
              <a:buFont typeface="Courier New" panose="02070309020205020404" pitchFamily="49" charset="0"/>
              <a:buChar char="o"/>
              <a:defRPr sz="2400" b="1">
                <a:solidFill>
                  <a:srgbClr val="0A456F"/>
                </a:solidFill>
                <a:latin typeface="+mj-lt"/>
                <a:cs typeface="Arial" panose="020B0604020202020204" pitchFamily="34" charset="0"/>
              </a:defRPr>
            </a:lvl1pPr>
            <a:lvl2pPr marL="685800" indent="-228600">
              <a:buClr>
                <a:srgbClr val="26B99A"/>
              </a:buClr>
              <a:buSzPct val="75000"/>
              <a:buFont typeface="Courier New" panose="02070309020205020404" pitchFamily="49" charset="0"/>
              <a:buChar char="o"/>
              <a:defRPr sz="2400">
                <a:latin typeface="+mj-lt"/>
                <a:cs typeface="Arial" panose="020B0604020202020204" pitchFamily="34" charset="0"/>
              </a:defRPr>
            </a:lvl2pPr>
            <a:lvl3pPr marL="1143000" indent="-228600">
              <a:buClr>
                <a:srgbClr val="26B99A"/>
              </a:buClr>
              <a:buSzPct val="75000"/>
              <a:buFont typeface="Courier New" panose="02070309020205020404" pitchFamily="49" charset="0"/>
              <a:buChar char="o"/>
              <a:defRPr sz="2400">
                <a:latin typeface="+mj-lt"/>
                <a:cs typeface="Arial" panose="020B0604020202020204" pitchFamily="34" charset="0"/>
              </a:defRPr>
            </a:lvl3pPr>
            <a:lvl4pPr marL="1600200" indent="-228600">
              <a:buClr>
                <a:srgbClr val="26B99A"/>
              </a:buClr>
              <a:buSzPct val="75000"/>
              <a:buFont typeface="Courier New" panose="02070309020205020404" pitchFamily="49" charset="0"/>
              <a:buChar char="o"/>
              <a:defRPr sz="2400">
                <a:latin typeface="+mj-lt"/>
                <a:cs typeface="Arial" panose="020B0604020202020204" pitchFamily="34" charset="0"/>
              </a:defRPr>
            </a:lvl4pPr>
            <a:lvl5pPr marL="2057400" indent="-228600">
              <a:buClr>
                <a:srgbClr val="26B99A"/>
              </a:buClr>
              <a:buSzPct val="75000"/>
              <a:buFont typeface="Courier New" panose="02070309020205020404" pitchFamily="49" charset="0"/>
              <a:buChar char="o"/>
              <a:defRPr sz="2400">
                <a:latin typeface="+mj-lt"/>
                <a:cs typeface="Arial" panose="020B0604020202020204" pitchFamily="34" charset="0"/>
              </a:defRPr>
            </a:lvl5pPr>
          </a:lstStyle>
          <a:p>
            <a:pPr lvl="0"/>
            <a:r>
              <a:rPr lang="en-US"/>
              <a:t>Edit General Theme  Slide</a:t>
            </a:r>
          </a:p>
          <a:p>
            <a:pPr lvl="1"/>
            <a:r>
              <a:rPr lang="en-US"/>
              <a:t>Second level</a:t>
            </a:r>
          </a:p>
          <a:p>
            <a:pPr lvl="2"/>
            <a:r>
              <a:rPr lang="en-US"/>
              <a:t>Third level</a:t>
            </a:r>
          </a:p>
          <a:p>
            <a:pPr lvl="3"/>
            <a:r>
              <a:rPr lang="en-US"/>
              <a:t>Fourth level</a:t>
            </a:r>
          </a:p>
          <a:p>
            <a:pPr lvl="4"/>
            <a:r>
              <a:rPr lang="en-US"/>
              <a:t>Fifth level</a:t>
            </a:r>
          </a:p>
        </p:txBody>
      </p:sp>
      <p:sp>
        <p:nvSpPr>
          <p:cNvPr id="15" name="Picture Placeholder 14">
            <a:extLst>
              <a:ext uri="{FF2B5EF4-FFF2-40B4-BE49-F238E27FC236}">
                <a16:creationId xmlns:a16="http://schemas.microsoft.com/office/drawing/2014/main" id="{900E920F-2231-794D-A07E-84288E3EF050}"/>
              </a:ext>
            </a:extLst>
          </p:cNvPr>
          <p:cNvSpPr>
            <a:spLocks noGrp="1"/>
          </p:cNvSpPr>
          <p:nvPr>
            <p:ph type="pic" sz="quarter" idx="12" hasCustomPrompt="1"/>
          </p:nvPr>
        </p:nvSpPr>
        <p:spPr>
          <a:xfrm>
            <a:off x="6733973" y="1155468"/>
            <a:ext cx="4721225" cy="4688005"/>
          </a:xfrm>
          <a:prstGeom prst="rect">
            <a:avLst/>
          </a:prstGeom>
        </p:spPr>
        <p:txBody>
          <a:bodyPr/>
          <a:lstStyle>
            <a:lvl1pPr>
              <a:defRPr/>
            </a:lvl1pPr>
          </a:lstStyle>
          <a:p>
            <a:r>
              <a:rPr lang="en-US"/>
              <a:t>Click icon to insert picture </a:t>
            </a:r>
            <a:br>
              <a:rPr lang="en-US"/>
            </a:br>
            <a:r>
              <a:rPr lang="en-US"/>
              <a:t>h = 4.79”  w = 5.16”</a:t>
            </a:r>
          </a:p>
        </p:txBody>
      </p:sp>
      <p:sp>
        <p:nvSpPr>
          <p:cNvPr id="14" name="Slide Number Placeholder 13"/>
          <p:cNvSpPr>
            <a:spLocks noGrp="1"/>
          </p:cNvSpPr>
          <p:nvPr>
            <p:ph type="sldNum" sz="quarter" idx="14"/>
          </p:nvPr>
        </p:nvSpPr>
        <p:spPr/>
        <p:txBody>
          <a:bodyPr/>
          <a:lstStyle>
            <a:lvl1pPr>
              <a:defRPr>
                <a:solidFill>
                  <a:schemeClr val="bg1"/>
                </a:solidFill>
              </a:defRPr>
            </a:lvl1pPr>
          </a:lstStyle>
          <a:p>
            <a:fld id="{D47257BE-248A-48BC-9F5F-19A6E1408DB6}" type="slidenum">
              <a:rPr lang="en-US" smtClean="0"/>
              <a:pPr/>
              <a:t>‹#›</a:t>
            </a:fld>
            <a:endParaRPr lang="en-US"/>
          </a:p>
        </p:txBody>
      </p:sp>
    </p:spTree>
    <p:extLst>
      <p:ext uri="{BB962C8B-B14F-4D97-AF65-F5344CB8AC3E}">
        <p14:creationId xmlns:p14="http://schemas.microsoft.com/office/powerpoint/2010/main" val="266475096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eneral Slide – Table">
    <p:spTree>
      <p:nvGrpSpPr>
        <p:cNvPr id="1" name=""/>
        <p:cNvGrpSpPr/>
        <p:nvPr/>
      </p:nvGrpSpPr>
      <p:grpSpPr>
        <a:xfrm>
          <a:off x="0" y="0"/>
          <a:ext cx="0" cy="0"/>
          <a:chOff x="0" y="0"/>
          <a:chExt cx="0" cy="0"/>
        </a:xfrm>
      </p:grpSpPr>
      <p:sp>
        <p:nvSpPr>
          <p:cNvPr id="3" name="Table Placeholder 2">
            <a:extLst>
              <a:ext uri="{FF2B5EF4-FFF2-40B4-BE49-F238E27FC236}">
                <a16:creationId xmlns:a16="http://schemas.microsoft.com/office/drawing/2014/main" id="{52BFD7D3-CF2C-644A-9429-5D574D08CC8F}"/>
              </a:ext>
            </a:extLst>
          </p:cNvPr>
          <p:cNvSpPr>
            <a:spLocks noGrp="1"/>
          </p:cNvSpPr>
          <p:nvPr>
            <p:ph type="tbl" sz="quarter" idx="11" hasCustomPrompt="1"/>
          </p:nvPr>
        </p:nvSpPr>
        <p:spPr>
          <a:xfrm>
            <a:off x="1181819" y="1205343"/>
            <a:ext cx="9834113" cy="4690872"/>
          </a:xfrm>
          <a:prstGeom prst="rect">
            <a:avLst/>
          </a:prstGeom>
        </p:spPr>
        <p:txBody>
          <a:bodyPr/>
          <a:lstStyle>
            <a:lvl1pPr>
              <a:defRPr sz="3200">
                <a:latin typeface="Arial" panose="020B0604020202020204" pitchFamily="34" charset="0"/>
                <a:cs typeface="Arial" panose="020B0604020202020204" pitchFamily="34" charset="0"/>
              </a:defRPr>
            </a:lvl1pPr>
          </a:lstStyle>
          <a:p>
            <a:pPr lvl="0"/>
            <a:r>
              <a:rPr lang="en-US"/>
              <a:t>Edit General Theme Slide</a:t>
            </a:r>
          </a:p>
        </p:txBody>
      </p:sp>
      <p:sp>
        <p:nvSpPr>
          <p:cNvPr id="11" name="Slide Number Placeholder 10"/>
          <p:cNvSpPr>
            <a:spLocks noGrp="1"/>
          </p:cNvSpPr>
          <p:nvPr>
            <p:ph type="sldNum" sz="quarter" idx="13"/>
          </p:nvPr>
        </p:nvSpPr>
        <p:spPr/>
        <p:txBody>
          <a:bodyPr/>
          <a:lstStyle>
            <a:lvl1pPr>
              <a:defRPr>
                <a:solidFill>
                  <a:schemeClr val="bg1"/>
                </a:solidFill>
              </a:defRPr>
            </a:lvl1pPr>
          </a:lstStyle>
          <a:p>
            <a:fld id="{D47257BE-248A-48BC-9F5F-19A6E1408DB6}" type="slidenum">
              <a:rPr lang="en-US" smtClean="0"/>
              <a:pPr/>
              <a:t>‹#›</a:t>
            </a:fld>
            <a:endParaRPr lang="en-US">
              <a:solidFill>
                <a:schemeClr val="bg1"/>
              </a:solidFill>
            </a:endParaRPr>
          </a:p>
        </p:txBody>
      </p:sp>
      <p:pic>
        <p:nvPicPr>
          <p:cNvPr id="8" name="Picture 7">
            <a:extLst>
              <a:ext uri="{FF2B5EF4-FFF2-40B4-BE49-F238E27FC236}">
                <a16:creationId xmlns:a16="http://schemas.microsoft.com/office/drawing/2014/main" id="{413D6AA2-5A51-2C42-8C85-C28B963347DA}"/>
              </a:ext>
            </a:extLst>
          </p:cNvPr>
          <p:cNvPicPr>
            <a:picLocks noChangeAspect="1"/>
          </p:cNvPicPr>
          <p:nvPr userDrawn="1"/>
        </p:nvPicPr>
        <p:blipFill>
          <a:blip r:embed="rId2">
            <a:alphaModFix amt="80000"/>
          </a:blip>
          <a:srcRect/>
          <a:stretch/>
        </p:blipFill>
        <p:spPr>
          <a:xfrm>
            <a:off x="0" y="107"/>
            <a:ext cx="12192000" cy="1010439"/>
          </a:xfrm>
          <a:prstGeom prst="rect">
            <a:avLst/>
          </a:prstGeom>
        </p:spPr>
      </p:pic>
      <p:sp>
        <p:nvSpPr>
          <p:cNvPr id="14" name="Text Placeholder 7">
            <a:extLst>
              <a:ext uri="{FF2B5EF4-FFF2-40B4-BE49-F238E27FC236}">
                <a16:creationId xmlns:a16="http://schemas.microsoft.com/office/drawing/2014/main" id="{B1BF096F-692C-C14B-85B4-6DBFF5F4CACB}"/>
              </a:ext>
            </a:extLst>
          </p:cNvPr>
          <p:cNvSpPr>
            <a:spLocks noGrp="1"/>
          </p:cNvSpPr>
          <p:nvPr>
            <p:ph type="body" sz="quarter" idx="10" hasCustomPrompt="1"/>
          </p:nvPr>
        </p:nvSpPr>
        <p:spPr>
          <a:xfrm>
            <a:off x="207184" y="5163"/>
            <a:ext cx="11794316" cy="746867"/>
          </a:xfrm>
          <a:prstGeom prst="rect">
            <a:avLst/>
          </a:prstGeom>
        </p:spPr>
        <p:txBody>
          <a:bodyPr anchor="ctr"/>
          <a:lstStyle>
            <a:lvl1pPr marL="0" indent="0">
              <a:buNone/>
              <a:defRPr sz="3200" b="1" i="0">
                <a:solidFill>
                  <a:schemeClr val="bg1"/>
                </a:solidFill>
                <a:latin typeface="+mn-lt"/>
                <a:cs typeface="Arial" panose="020B0604020202020204" pitchFamily="34" charset="0"/>
              </a:defRPr>
            </a:lvl1pPr>
          </a:lstStyle>
          <a:p>
            <a:pPr lvl="0"/>
            <a:r>
              <a:rPr lang="en-US"/>
              <a:t>Header</a:t>
            </a:r>
          </a:p>
        </p:txBody>
      </p:sp>
    </p:spTree>
    <p:extLst>
      <p:ext uri="{BB962C8B-B14F-4D97-AF65-F5344CB8AC3E}">
        <p14:creationId xmlns:p14="http://schemas.microsoft.com/office/powerpoint/2010/main" val="60715687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ind Slide – Text/Photo">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F5A8ADB-B4E5-5146-BEFD-682220A73D26}"/>
              </a:ext>
            </a:extLst>
          </p:cNvPr>
          <p:cNvPicPr>
            <a:picLocks noChangeAspect="1"/>
          </p:cNvPicPr>
          <p:nvPr userDrawn="1"/>
        </p:nvPicPr>
        <p:blipFill>
          <a:blip r:embed="rId2">
            <a:alphaModFix amt="80000"/>
          </a:blip>
          <a:srcRect/>
          <a:stretch/>
        </p:blipFill>
        <p:spPr>
          <a:xfrm>
            <a:off x="0" y="107"/>
            <a:ext cx="12192000" cy="1010439"/>
          </a:xfrm>
          <a:prstGeom prst="rect">
            <a:avLst/>
          </a:prstGeom>
        </p:spPr>
      </p:pic>
      <p:sp>
        <p:nvSpPr>
          <p:cNvPr id="8" name="Text Placeholder 7">
            <a:extLst>
              <a:ext uri="{FF2B5EF4-FFF2-40B4-BE49-F238E27FC236}">
                <a16:creationId xmlns:a16="http://schemas.microsoft.com/office/drawing/2014/main" id="{73DFF249-6503-634F-9F4A-3BC57E4149BF}"/>
              </a:ext>
            </a:extLst>
          </p:cNvPr>
          <p:cNvSpPr>
            <a:spLocks noGrp="1"/>
          </p:cNvSpPr>
          <p:nvPr>
            <p:ph type="body" sz="quarter" idx="10" hasCustomPrompt="1"/>
          </p:nvPr>
        </p:nvSpPr>
        <p:spPr>
          <a:xfrm>
            <a:off x="413468" y="5163"/>
            <a:ext cx="11588032" cy="746867"/>
          </a:xfrm>
          <a:prstGeom prst="rect">
            <a:avLst/>
          </a:prstGeom>
        </p:spPr>
        <p:txBody>
          <a:bodyPr anchor="ctr"/>
          <a:lstStyle>
            <a:lvl1pPr marL="0" indent="0">
              <a:buNone/>
              <a:defRPr sz="3200" b="1" i="0">
                <a:solidFill>
                  <a:schemeClr val="bg1"/>
                </a:solidFill>
                <a:latin typeface="+mn-lt"/>
                <a:cs typeface="Arial" panose="020B0604020202020204" pitchFamily="34" charset="0"/>
              </a:defRPr>
            </a:lvl1pPr>
          </a:lstStyle>
          <a:p>
            <a:pPr lvl="0"/>
            <a:r>
              <a:rPr lang="en-US"/>
              <a:t>        Header</a:t>
            </a:r>
          </a:p>
        </p:txBody>
      </p:sp>
      <p:sp>
        <p:nvSpPr>
          <p:cNvPr id="13" name="Text Placeholder 12">
            <a:extLst>
              <a:ext uri="{FF2B5EF4-FFF2-40B4-BE49-F238E27FC236}">
                <a16:creationId xmlns:a16="http://schemas.microsoft.com/office/drawing/2014/main" id="{F9156EB6-7071-764E-A71C-48EB498A4812}"/>
              </a:ext>
            </a:extLst>
          </p:cNvPr>
          <p:cNvSpPr>
            <a:spLocks noGrp="1"/>
          </p:cNvSpPr>
          <p:nvPr>
            <p:ph type="body" sz="quarter" idx="11" hasCustomPrompt="1"/>
          </p:nvPr>
        </p:nvSpPr>
        <p:spPr>
          <a:xfrm>
            <a:off x="757035" y="1155469"/>
            <a:ext cx="11244465" cy="4688004"/>
          </a:xfrm>
          <a:prstGeom prst="rect">
            <a:avLst/>
          </a:prstGeom>
        </p:spPr>
        <p:txBody>
          <a:bodyPr/>
          <a:lstStyle>
            <a:lvl1pPr marL="228600" indent="-228600">
              <a:buClr>
                <a:srgbClr val="26B99A"/>
              </a:buClr>
              <a:buSzPct val="75000"/>
              <a:buFont typeface="Courier New" panose="02070309020205020404" pitchFamily="49" charset="0"/>
              <a:buChar char="o"/>
              <a:defRPr sz="2400" b="1">
                <a:solidFill>
                  <a:srgbClr val="0A456F"/>
                </a:solidFill>
                <a:latin typeface="+mj-lt"/>
                <a:cs typeface="Arial" panose="020B0604020202020204" pitchFamily="34" charset="0"/>
              </a:defRPr>
            </a:lvl1pPr>
            <a:lvl2pPr marL="685800" indent="-228600">
              <a:buClr>
                <a:srgbClr val="26B99A"/>
              </a:buClr>
              <a:buSzPct val="75000"/>
              <a:buFont typeface="Courier New" panose="02070309020205020404" pitchFamily="49" charset="0"/>
              <a:buChar char="o"/>
              <a:defRPr sz="2400">
                <a:latin typeface="+mj-lt"/>
                <a:cs typeface="Arial" panose="020B0604020202020204" pitchFamily="34" charset="0"/>
              </a:defRPr>
            </a:lvl2pPr>
            <a:lvl3pPr marL="1143000" indent="-228600">
              <a:buClr>
                <a:srgbClr val="26B99A"/>
              </a:buClr>
              <a:buSzPct val="75000"/>
              <a:buFont typeface="Courier New" panose="02070309020205020404" pitchFamily="49" charset="0"/>
              <a:buChar char="o"/>
              <a:defRPr sz="2400">
                <a:latin typeface="+mj-lt"/>
                <a:cs typeface="Arial" panose="020B0604020202020204" pitchFamily="34" charset="0"/>
              </a:defRPr>
            </a:lvl3pPr>
            <a:lvl4pPr marL="1600200" indent="-228600">
              <a:buClr>
                <a:srgbClr val="26B99A"/>
              </a:buClr>
              <a:buSzPct val="75000"/>
              <a:buFont typeface="Courier New" panose="02070309020205020404" pitchFamily="49" charset="0"/>
              <a:buChar char="o"/>
              <a:defRPr sz="2400">
                <a:latin typeface="+mj-lt"/>
                <a:cs typeface="Arial" panose="020B0604020202020204" pitchFamily="34" charset="0"/>
              </a:defRPr>
            </a:lvl4pPr>
            <a:lvl5pPr marL="2057400" indent="-228600">
              <a:buClr>
                <a:srgbClr val="26B99A"/>
              </a:buClr>
              <a:buSzPct val="75000"/>
              <a:buFont typeface="Courier New" panose="02070309020205020404" pitchFamily="49" charset="0"/>
              <a:buChar char="o"/>
              <a:defRPr sz="2400">
                <a:latin typeface="+mj-lt"/>
                <a:cs typeface="Arial" panose="020B0604020202020204" pitchFamily="34" charset="0"/>
              </a:defRPr>
            </a:lvl5pPr>
          </a:lstStyle>
          <a:p>
            <a:pPr lvl="0"/>
            <a:r>
              <a:rPr lang="en-US"/>
              <a:t>Edit Renewable Energy Theme Slide</a:t>
            </a:r>
          </a:p>
        </p:txBody>
      </p:sp>
      <p:sp>
        <p:nvSpPr>
          <p:cNvPr id="14" name="Slide Number Placeholder 13"/>
          <p:cNvSpPr>
            <a:spLocks noGrp="1"/>
          </p:cNvSpPr>
          <p:nvPr>
            <p:ph type="sldNum" sz="quarter" idx="14"/>
          </p:nvPr>
        </p:nvSpPr>
        <p:spPr/>
        <p:txBody>
          <a:bodyPr/>
          <a:lstStyle>
            <a:lvl1pPr>
              <a:defRPr>
                <a:solidFill>
                  <a:schemeClr val="bg1"/>
                </a:solidFill>
              </a:defRPr>
            </a:lvl1pPr>
          </a:lstStyle>
          <a:p>
            <a:fld id="{D47257BE-248A-48BC-9F5F-19A6E1408DB6}" type="slidenum">
              <a:rPr lang="en-US" smtClean="0"/>
              <a:pPr/>
              <a:t>‹#›</a:t>
            </a:fld>
            <a:endParaRPr lang="en-US"/>
          </a:p>
        </p:txBody>
      </p:sp>
      <p:pic>
        <p:nvPicPr>
          <p:cNvPr id="17" name="Picture 16" descr="Icon&#10;&#10;Description automatically generated">
            <a:extLst>
              <a:ext uri="{FF2B5EF4-FFF2-40B4-BE49-F238E27FC236}">
                <a16:creationId xmlns:a16="http://schemas.microsoft.com/office/drawing/2014/main" id="{E56971F2-1F91-3E44-935A-8F0AB526A985}"/>
              </a:ext>
            </a:extLst>
          </p:cNvPr>
          <p:cNvPicPr>
            <a:picLocks noChangeAspect="1"/>
          </p:cNvPicPr>
          <p:nvPr userDrawn="1"/>
        </p:nvPicPr>
        <p:blipFill>
          <a:blip r:embed="rId3"/>
          <a:stretch>
            <a:fillRect/>
          </a:stretch>
        </p:blipFill>
        <p:spPr>
          <a:xfrm>
            <a:off x="72887" y="51580"/>
            <a:ext cx="1207008" cy="1207008"/>
          </a:xfrm>
          <a:prstGeom prst="rect">
            <a:avLst/>
          </a:prstGeom>
        </p:spPr>
      </p:pic>
    </p:spTree>
    <p:extLst>
      <p:ext uri="{BB962C8B-B14F-4D97-AF65-F5344CB8AC3E}">
        <p14:creationId xmlns:p14="http://schemas.microsoft.com/office/powerpoint/2010/main" val="206688860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il &amp; Gas Slide – Text/Photo">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7440716-33E7-5E43-BDC5-FEEA1F955819}"/>
              </a:ext>
            </a:extLst>
          </p:cNvPr>
          <p:cNvPicPr>
            <a:picLocks noChangeAspect="1"/>
          </p:cNvPicPr>
          <p:nvPr userDrawn="1"/>
        </p:nvPicPr>
        <p:blipFill>
          <a:blip r:embed="rId2">
            <a:alphaModFix amt="80000"/>
          </a:blip>
          <a:srcRect/>
          <a:stretch/>
        </p:blipFill>
        <p:spPr>
          <a:xfrm>
            <a:off x="0" y="107"/>
            <a:ext cx="12192000" cy="1010439"/>
          </a:xfrm>
          <a:prstGeom prst="rect">
            <a:avLst/>
          </a:prstGeom>
        </p:spPr>
      </p:pic>
      <p:sp>
        <p:nvSpPr>
          <p:cNvPr id="8" name="Text Placeholder 7">
            <a:extLst>
              <a:ext uri="{FF2B5EF4-FFF2-40B4-BE49-F238E27FC236}">
                <a16:creationId xmlns:a16="http://schemas.microsoft.com/office/drawing/2014/main" id="{73DFF249-6503-634F-9F4A-3BC57E4149BF}"/>
              </a:ext>
            </a:extLst>
          </p:cNvPr>
          <p:cNvSpPr>
            <a:spLocks noGrp="1"/>
          </p:cNvSpPr>
          <p:nvPr>
            <p:ph type="body" sz="quarter" idx="10" hasCustomPrompt="1"/>
          </p:nvPr>
        </p:nvSpPr>
        <p:spPr>
          <a:xfrm>
            <a:off x="413468" y="5163"/>
            <a:ext cx="11588032" cy="746867"/>
          </a:xfrm>
          <a:prstGeom prst="rect">
            <a:avLst/>
          </a:prstGeom>
        </p:spPr>
        <p:txBody>
          <a:bodyPr anchor="ctr"/>
          <a:lstStyle>
            <a:lvl1pPr marL="0" indent="0">
              <a:buNone/>
              <a:defRPr sz="3200" b="1" i="0">
                <a:solidFill>
                  <a:schemeClr val="bg1"/>
                </a:solidFill>
                <a:latin typeface="+mn-lt"/>
                <a:cs typeface="Arial" panose="020B0604020202020204" pitchFamily="34" charset="0"/>
              </a:defRPr>
            </a:lvl1pPr>
          </a:lstStyle>
          <a:p>
            <a:pPr lvl="0"/>
            <a:r>
              <a:rPr lang="en-US"/>
              <a:t>        Header</a:t>
            </a:r>
          </a:p>
        </p:txBody>
      </p:sp>
      <p:sp>
        <p:nvSpPr>
          <p:cNvPr id="14" name="Slide Number Placeholder 13"/>
          <p:cNvSpPr>
            <a:spLocks noGrp="1"/>
          </p:cNvSpPr>
          <p:nvPr>
            <p:ph type="sldNum" sz="quarter" idx="14"/>
          </p:nvPr>
        </p:nvSpPr>
        <p:spPr/>
        <p:txBody>
          <a:bodyPr/>
          <a:lstStyle>
            <a:lvl1pPr>
              <a:defRPr>
                <a:solidFill>
                  <a:schemeClr val="bg1"/>
                </a:solidFill>
              </a:defRPr>
            </a:lvl1pPr>
          </a:lstStyle>
          <a:p>
            <a:fld id="{D47257BE-248A-48BC-9F5F-19A6E1408DB6}" type="slidenum">
              <a:rPr lang="en-US" smtClean="0"/>
              <a:pPr/>
              <a:t>‹#›</a:t>
            </a:fld>
            <a:endParaRPr lang="en-US"/>
          </a:p>
        </p:txBody>
      </p:sp>
      <p:pic>
        <p:nvPicPr>
          <p:cNvPr id="16" name="Picture 15" descr="Logo&#10;&#10;Description automatically generated">
            <a:extLst>
              <a:ext uri="{FF2B5EF4-FFF2-40B4-BE49-F238E27FC236}">
                <a16:creationId xmlns:a16="http://schemas.microsoft.com/office/drawing/2014/main" id="{7B8DC305-0D6D-6343-9422-9D4AE5F7392A}"/>
              </a:ext>
            </a:extLst>
          </p:cNvPr>
          <p:cNvPicPr>
            <a:picLocks noChangeAspect="1"/>
          </p:cNvPicPr>
          <p:nvPr userDrawn="1"/>
        </p:nvPicPr>
        <p:blipFill>
          <a:blip r:embed="rId3"/>
          <a:stretch>
            <a:fillRect/>
          </a:stretch>
        </p:blipFill>
        <p:spPr>
          <a:xfrm>
            <a:off x="0" y="119269"/>
            <a:ext cx="1232453" cy="1232453"/>
          </a:xfrm>
          <a:prstGeom prst="rect">
            <a:avLst/>
          </a:prstGeom>
        </p:spPr>
      </p:pic>
      <p:sp>
        <p:nvSpPr>
          <p:cNvPr id="9" name="Text Placeholder 12">
            <a:extLst>
              <a:ext uri="{FF2B5EF4-FFF2-40B4-BE49-F238E27FC236}">
                <a16:creationId xmlns:a16="http://schemas.microsoft.com/office/drawing/2014/main" id="{70E34E8F-F9EA-4D04-869F-7798A46740AA}"/>
              </a:ext>
            </a:extLst>
          </p:cNvPr>
          <p:cNvSpPr>
            <a:spLocks noGrp="1"/>
          </p:cNvSpPr>
          <p:nvPr>
            <p:ph type="body" sz="quarter" idx="11" hasCustomPrompt="1"/>
          </p:nvPr>
        </p:nvSpPr>
        <p:spPr>
          <a:xfrm>
            <a:off x="757035" y="1155469"/>
            <a:ext cx="11244465" cy="4688004"/>
          </a:xfrm>
          <a:prstGeom prst="rect">
            <a:avLst/>
          </a:prstGeom>
        </p:spPr>
        <p:txBody>
          <a:bodyPr/>
          <a:lstStyle>
            <a:lvl1pPr marL="228600" indent="-228600">
              <a:buClr>
                <a:srgbClr val="26B99A"/>
              </a:buClr>
              <a:buSzPct val="75000"/>
              <a:buFont typeface="Courier New" panose="02070309020205020404" pitchFamily="49" charset="0"/>
              <a:buChar char="o"/>
              <a:defRPr sz="2400" b="1">
                <a:solidFill>
                  <a:srgbClr val="0A456F"/>
                </a:solidFill>
                <a:latin typeface="+mj-lt"/>
                <a:cs typeface="Arial" panose="020B0604020202020204" pitchFamily="34" charset="0"/>
              </a:defRPr>
            </a:lvl1pPr>
            <a:lvl2pPr marL="685800" indent="-228600">
              <a:buClr>
                <a:srgbClr val="26B99A"/>
              </a:buClr>
              <a:buSzPct val="75000"/>
              <a:buFont typeface="Courier New" panose="02070309020205020404" pitchFamily="49" charset="0"/>
              <a:buChar char="o"/>
              <a:defRPr sz="2400">
                <a:latin typeface="+mj-lt"/>
                <a:cs typeface="Arial" panose="020B0604020202020204" pitchFamily="34" charset="0"/>
              </a:defRPr>
            </a:lvl2pPr>
            <a:lvl3pPr marL="1143000" indent="-228600">
              <a:buClr>
                <a:srgbClr val="26B99A"/>
              </a:buClr>
              <a:buSzPct val="75000"/>
              <a:buFont typeface="Courier New" panose="02070309020205020404" pitchFamily="49" charset="0"/>
              <a:buChar char="o"/>
              <a:defRPr sz="2400">
                <a:latin typeface="+mj-lt"/>
                <a:cs typeface="Arial" panose="020B0604020202020204" pitchFamily="34" charset="0"/>
              </a:defRPr>
            </a:lvl3pPr>
            <a:lvl4pPr marL="1600200" indent="-228600">
              <a:buClr>
                <a:srgbClr val="26B99A"/>
              </a:buClr>
              <a:buSzPct val="75000"/>
              <a:buFont typeface="Courier New" panose="02070309020205020404" pitchFamily="49" charset="0"/>
              <a:buChar char="o"/>
              <a:defRPr sz="2400">
                <a:latin typeface="+mj-lt"/>
                <a:cs typeface="Arial" panose="020B0604020202020204" pitchFamily="34" charset="0"/>
              </a:defRPr>
            </a:lvl4pPr>
            <a:lvl5pPr marL="2057400" indent="-228600">
              <a:buClr>
                <a:srgbClr val="26B99A"/>
              </a:buClr>
              <a:buSzPct val="75000"/>
              <a:buFont typeface="Courier New" panose="02070309020205020404" pitchFamily="49" charset="0"/>
              <a:buChar char="o"/>
              <a:defRPr sz="2400">
                <a:latin typeface="+mj-lt"/>
                <a:cs typeface="Arial" panose="020B0604020202020204" pitchFamily="34" charset="0"/>
              </a:defRPr>
            </a:lvl5pPr>
          </a:lstStyle>
          <a:p>
            <a:pPr lvl="0"/>
            <a:r>
              <a:rPr lang="en-US"/>
              <a:t>Edit Oil and Gas Theme Slide</a:t>
            </a:r>
          </a:p>
        </p:txBody>
      </p:sp>
    </p:spTree>
    <p:extLst>
      <p:ext uri="{BB962C8B-B14F-4D97-AF65-F5344CB8AC3E}">
        <p14:creationId xmlns:p14="http://schemas.microsoft.com/office/powerpoint/2010/main" val="1263887566"/>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rine Minerals Slide – Text/Photo">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7C4A463-4867-4842-9FAB-AB5612C7D24B}"/>
              </a:ext>
            </a:extLst>
          </p:cNvPr>
          <p:cNvPicPr>
            <a:picLocks noChangeAspect="1"/>
          </p:cNvPicPr>
          <p:nvPr userDrawn="1"/>
        </p:nvPicPr>
        <p:blipFill>
          <a:blip r:embed="rId2">
            <a:alphaModFix amt="80000"/>
          </a:blip>
          <a:srcRect/>
          <a:stretch/>
        </p:blipFill>
        <p:spPr>
          <a:xfrm>
            <a:off x="0" y="107"/>
            <a:ext cx="12192000" cy="1010439"/>
          </a:xfrm>
          <a:prstGeom prst="rect">
            <a:avLst/>
          </a:prstGeom>
        </p:spPr>
      </p:pic>
      <p:sp>
        <p:nvSpPr>
          <p:cNvPr id="8" name="Text Placeholder 7">
            <a:extLst>
              <a:ext uri="{FF2B5EF4-FFF2-40B4-BE49-F238E27FC236}">
                <a16:creationId xmlns:a16="http://schemas.microsoft.com/office/drawing/2014/main" id="{73DFF249-6503-634F-9F4A-3BC57E4149BF}"/>
              </a:ext>
            </a:extLst>
          </p:cNvPr>
          <p:cNvSpPr>
            <a:spLocks noGrp="1"/>
          </p:cNvSpPr>
          <p:nvPr>
            <p:ph type="body" sz="quarter" idx="10" hasCustomPrompt="1"/>
          </p:nvPr>
        </p:nvSpPr>
        <p:spPr>
          <a:xfrm>
            <a:off x="413468" y="5163"/>
            <a:ext cx="11588032" cy="746867"/>
          </a:xfrm>
          <a:prstGeom prst="rect">
            <a:avLst/>
          </a:prstGeom>
        </p:spPr>
        <p:txBody>
          <a:bodyPr anchor="ctr"/>
          <a:lstStyle>
            <a:lvl1pPr marL="0" indent="0">
              <a:buNone/>
              <a:defRPr sz="3200" b="1" i="0">
                <a:solidFill>
                  <a:schemeClr val="bg1"/>
                </a:solidFill>
                <a:latin typeface="+mn-lt"/>
                <a:cs typeface="Arial" panose="020B0604020202020204" pitchFamily="34" charset="0"/>
              </a:defRPr>
            </a:lvl1pPr>
          </a:lstStyle>
          <a:p>
            <a:pPr lvl="0"/>
            <a:r>
              <a:rPr lang="en-US"/>
              <a:t>        Header</a:t>
            </a:r>
          </a:p>
        </p:txBody>
      </p:sp>
      <p:sp>
        <p:nvSpPr>
          <p:cNvPr id="14" name="Slide Number Placeholder 13"/>
          <p:cNvSpPr>
            <a:spLocks noGrp="1"/>
          </p:cNvSpPr>
          <p:nvPr>
            <p:ph type="sldNum" sz="quarter" idx="14"/>
          </p:nvPr>
        </p:nvSpPr>
        <p:spPr/>
        <p:txBody>
          <a:bodyPr/>
          <a:lstStyle>
            <a:lvl1pPr>
              <a:defRPr>
                <a:solidFill>
                  <a:schemeClr val="bg1"/>
                </a:solidFill>
              </a:defRPr>
            </a:lvl1pPr>
          </a:lstStyle>
          <a:p>
            <a:fld id="{D47257BE-248A-48BC-9F5F-19A6E1408DB6}" type="slidenum">
              <a:rPr lang="en-US" smtClean="0"/>
              <a:pPr/>
              <a:t>‹#›</a:t>
            </a:fld>
            <a:endParaRPr lang="en-US"/>
          </a:p>
        </p:txBody>
      </p:sp>
      <p:pic>
        <p:nvPicPr>
          <p:cNvPr id="18" name="Picture 17">
            <a:extLst>
              <a:ext uri="{FF2B5EF4-FFF2-40B4-BE49-F238E27FC236}">
                <a16:creationId xmlns:a16="http://schemas.microsoft.com/office/drawing/2014/main" id="{ED885502-572A-D040-AB61-37DCE24D8562}"/>
              </a:ext>
            </a:extLst>
          </p:cNvPr>
          <p:cNvPicPr>
            <a:picLocks noChangeAspect="1"/>
          </p:cNvPicPr>
          <p:nvPr userDrawn="1"/>
        </p:nvPicPr>
        <p:blipFill>
          <a:blip r:embed="rId3"/>
          <a:stretch>
            <a:fillRect/>
          </a:stretch>
        </p:blipFill>
        <p:spPr>
          <a:xfrm>
            <a:off x="0" y="71459"/>
            <a:ext cx="1207008" cy="1207008"/>
          </a:xfrm>
          <a:prstGeom prst="rect">
            <a:avLst/>
          </a:prstGeom>
        </p:spPr>
      </p:pic>
      <p:sp>
        <p:nvSpPr>
          <p:cNvPr id="9" name="Text Placeholder 12">
            <a:extLst>
              <a:ext uri="{FF2B5EF4-FFF2-40B4-BE49-F238E27FC236}">
                <a16:creationId xmlns:a16="http://schemas.microsoft.com/office/drawing/2014/main" id="{2850DF1D-A448-4F26-8D89-B0FB9578822C}"/>
              </a:ext>
            </a:extLst>
          </p:cNvPr>
          <p:cNvSpPr>
            <a:spLocks noGrp="1"/>
          </p:cNvSpPr>
          <p:nvPr>
            <p:ph type="body" sz="quarter" idx="11" hasCustomPrompt="1"/>
          </p:nvPr>
        </p:nvSpPr>
        <p:spPr>
          <a:xfrm>
            <a:off x="757035" y="1155469"/>
            <a:ext cx="11244465" cy="4688004"/>
          </a:xfrm>
          <a:prstGeom prst="rect">
            <a:avLst/>
          </a:prstGeom>
        </p:spPr>
        <p:txBody>
          <a:bodyPr/>
          <a:lstStyle>
            <a:lvl1pPr marL="228600" indent="-228600">
              <a:buClr>
                <a:srgbClr val="26B99A"/>
              </a:buClr>
              <a:buSzPct val="75000"/>
              <a:buFont typeface="Courier New" panose="02070309020205020404" pitchFamily="49" charset="0"/>
              <a:buChar char="o"/>
              <a:defRPr sz="2400" b="1">
                <a:solidFill>
                  <a:srgbClr val="0A456F"/>
                </a:solidFill>
                <a:latin typeface="+mj-lt"/>
                <a:cs typeface="Arial" panose="020B0604020202020204" pitchFamily="34" charset="0"/>
              </a:defRPr>
            </a:lvl1pPr>
            <a:lvl2pPr marL="685800" indent="-228600">
              <a:buClr>
                <a:srgbClr val="26B99A"/>
              </a:buClr>
              <a:buSzPct val="75000"/>
              <a:buFont typeface="Courier New" panose="02070309020205020404" pitchFamily="49" charset="0"/>
              <a:buChar char="o"/>
              <a:defRPr sz="2400">
                <a:latin typeface="+mj-lt"/>
                <a:cs typeface="Arial" panose="020B0604020202020204" pitchFamily="34" charset="0"/>
              </a:defRPr>
            </a:lvl2pPr>
            <a:lvl3pPr marL="1143000" indent="-228600">
              <a:buClr>
                <a:srgbClr val="26B99A"/>
              </a:buClr>
              <a:buSzPct val="75000"/>
              <a:buFont typeface="Courier New" panose="02070309020205020404" pitchFamily="49" charset="0"/>
              <a:buChar char="o"/>
              <a:defRPr sz="2400">
                <a:latin typeface="+mj-lt"/>
                <a:cs typeface="Arial" panose="020B0604020202020204" pitchFamily="34" charset="0"/>
              </a:defRPr>
            </a:lvl3pPr>
            <a:lvl4pPr marL="1600200" indent="-228600">
              <a:buClr>
                <a:srgbClr val="26B99A"/>
              </a:buClr>
              <a:buSzPct val="75000"/>
              <a:buFont typeface="Courier New" panose="02070309020205020404" pitchFamily="49" charset="0"/>
              <a:buChar char="o"/>
              <a:defRPr sz="2400">
                <a:latin typeface="+mj-lt"/>
                <a:cs typeface="Arial" panose="020B0604020202020204" pitchFamily="34" charset="0"/>
              </a:defRPr>
            </a:lvl4pPr>
            <a:lvl5pPr marL="2057400" indent="-228600">
              <a:buClr>
                <a:srgbClr val="26B99A"/>
              </a:buClr>
              <a:buSzPct val="75000"/>
              <a:buFont typeface="Courier New" panose="02070309020205020404" pitchFamily="49" charset="0"/>
              <a:buChar char="o"/>
              <a:defRPr sz="2400">
                <a:latin typeface="+mj-lt"/>
                <a:cs typeface="Arial" panose="020B0604020202020204" pitchFamily="34" charset="0"/>
              </a:defRPr>
            </a:lvl5pPr>
          </a:lstStyle>
          <a:p>
            <a:pPr lvl="0"/>
            <a:r>
              <a:rPr lang="en-US"/>
              <a:t>Edit Marine Minerals Theme Slide</a:t>
            </a:r>
          </a:p>
        </p:txBody>
      </p:sp>
    </p:spTree>
    <p:extLst>
      <p:ext uri="{BB962C8B-B14F-4D97-AF65-F5344CB8AC3E}">
        <p14:creationId xmlns:p14="http://schemas.microsoft.com/office/powerpoint/2010/main" val="205010316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mp; Environment Slide – Text/Photo">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2334A4C-297E-2A43-AD90-57BBB5F8E2C7}"/>
              </a:ext>
            </a:extLst>
          </p:cNvPr>
          <p:cNvPicPr>
            <a:picLocks noChangeAspect="1"/>
          </p:cNvPicPr>
          <p:nvPr userDrawn="1"/>
        </p:nvPicPr>
        <p:blipFill>
          <a:blip r:embed="rId2">
            <a:alphaModFix amt="80000"/>
          </a:blip>
          <a:srcRect/>
          <a:stretch/>
        </p:blipFill>
        <p:spPr>
          <a:xfrm>
            <a:off x="0" y="107"/>
            <a:ext cx="12192000" cy="1010439"/>
          </a:xfrm>
          <a:prstGeom prst="rect">
            <a:avLst/>
          </a:prstGeom>
        </p:spPr>
      </p:pic>
      <p:sp>
        <p:nvSpPr>
          <p:cNvPr id="8" name="Text Placeholder 7">
            <a:extLst>
              <a:ext uri="{FF2B5EF4-FFF2-40B4-BE49-F238E27FC236}">
                <a16:creationId xmlns:a16="http://schemas.microsoft.com/office/drawing/2014/main" id="{73DFF249-6503-634F-9F4A-3BC57E4149BF}"/>
              </a:ext>
            </a:extLst>
          </p:cNvPr>
          <p:cNvSpPr>
            <a:spLocks noGrp="1"/>
          </p:cNvSpPr>
          <p:nvPr>
            <p:ph type="body" sz="quarter" idx="10" hasCustomPrompt="1"/>
          </p:nvPr>
        </p:nvSpPr>
        <p:spPr>
          <a:xfrm>
            <a:off x="413468" y="5163"/>
            <a:ext cx="11588032" cy="746867"/>
          </a:xfrm>
          <a:prstGeom prst="rect">
            <a:avLst/>
          </a:prstGeom>
        </p:spPr>
        <p:txBody>
          <a:bodyPr anchor="ctr"/>
          <a:lstStyle>
            <a:lvl1pPr marL="0" indent="0">
              <a:buNone/>
              <a:defRPr sz="3200" b="1" i="0">
                <a:solidFill>
                  <a:schemeClr val="bg1"/>
                </a:solidFill>
                <a:latin typeface="+mn-lt"/>
                <a:cs typeface="Arial" panose="020B0604020202020204" pitchFamily="34" charset="0"/>
              </a:defRPr>
            </a:lvl1pPr>
          </a:lstStyle>
          <a:p>
            <a:pPr lvl="0"/>
            <a:r>
              <a:rPr lang="en-US"/>
              <a:t>        Header</a:t>
            </a:r>
          </a:p>
        </p:txBody>
      </p:sp>
      <p:sp>
        <p:nvSpPr>
          <p:cNvPr id="14" name="Slide Number Placeholder 13"/>
          <p:cNvSpPr>
            <a:spLocks noGrp="1"/>
          </p:cNvSpPr>
          <p:nvPr>
            <p:ph type="sldNum" sz="quarter" idx="14"/>
          </p:nvPr>
        </p:nvSpPr>
        <p:spPr/>
        <p:txBody>
          <a:bodyPr/>
          <a:lstStyle>
            <a:lvl1pPr>
              <a:defRPr>
                <a:solidFill>
                  <a:schemeClr val="bg1"/>
                </a:solidFill>
              </a:defRPr>
            </a:lvl1pPr>
          </a:lstStyle>
          <a:p>
            <a:fld id="{D47257BE-248A-48BC-9F5F-19A6E1408DB6}" type="slidenum">
              <a:rPr lang="en-US" smtClean="0"/>
              <a:pPr/>
              <a:t>‹#›</a:t>
            </a:fld>
            <a:endParaRPr lang="en-US"/>
          </a:p>
        </p:txBody>
      </p:sp>
      <p:pic>
        <p:nvPicPr>
          <p:cNvPr id="3" name="Picture 2" descr="Icon&#10;&#10;Description automatically generated">
            <a:extLst>
              <a:ext uri="{FF2B5EF4-FFF2-40B4-BE49-F238E27FC236}">
                <a16:creationId xmlns:a16="http://schemas.microsoft.com/office/drawing/2014/main" id="{DEE76071-C10B-3E4A-827F-4D3AD9CFCAE5}"/>
              </a:ext>
            </a:extLst>
          </p:cNvPr>
          <p:cNvPicPr>
            <a:picLocks noChangeAspect="1"/>
          </p:cNvPicPr>
          <p:nvPr userDrawn="1"/>
        </p:nvPicPr>
        <p:blipFill>
          <a:blip r:embed="rId3"/>
          <a:stretch>
            <a:fillRect/>
          </a:stretch>
        </p:blipFill>
        <p:spPr>
          <a:xfrm>
            <a:off x="0" y="87464"/>
            <a:ext cx="1208598" cy="1208598"/>
          </a:xfrm>
          <a:prstGeom prst="rect">
            <a:avLst/>
          </a:prstGeom>
        </p:spPr>
      </p:pic>
      <p:sp>
        <p:nvSpPr>
          <p:cNvPr id="9" name="Text Placeholder 12">
            <a:extLst>
              <a:ext uri="{FF2B5EF4-FFF2-40B4-BE49-F238E27FC236}">
                <a16:creationId xmlns:a16="http://schemas.microsoft.com/office/drawing/2014/main" id="{CE1A49EF-D2D0-4FCA-8255-E5B4D02C1F29}"/>
              </a:ext>
            </a:extLst>
          </p:cNvPr>
          <p:cNvSpPr>
            <a:spLocks noGrp="1"/>
          </p:cNvSpPr>
          <p:nvPr>
            <p:ph type="body" sz="quarter" idx="11" hasCustomPrompt="1"/>
          </p:nvPr>
        </p:nvSpPr>
        <p:spPr>
          <a:xfrm>
            <a:off x="757035" y="1155469"/>
            <a:ext cx="11244465" cy="4688004"/>
          </a:xfrm>
          <a:prstGeom prst="rect">
            <a:avLst/>
          </a:prstGeom>
        </p:spPr>
        <p:txBody>
          <a:bodyPr/>
          <a:lstStyle>
            <a:lvl1pPr marL="228600" indent="-228600">
              <a:buClr>
                <a:srgbClr val="26B99A"/>
              </a:buClr>
              <a:buSzPct val="75000"/>
              <a:buFont typeface="Courier New" panose="02070309020205020404" pitchFamily="49" charset="0"/>
              <a:buChar char="o"/>
              <a:defRPr sz="2400" b="1">
                <a:solidFill>
                  <a:srgbClr val="0A456F"/>
                </a:solidFill>
                <a:latin typeface="+mj-lt"/>
                <a:cs typeface="Arial" panose="020B0604020202020204" pitchFamily="34" charset="0"/>
              </a:defRPr>
            </a:lvl1pPr>
            <a:lvl2pPr marL="685800" indent="-228600">
              <a:buClr>
                <a:srgbClr val="26B99A"/>
              </a:buClr>
              <a:buSzPct val="75000"/>
              <a:buFont typeface="Courier New" panose="02070309020205020404" pitchFamily="49" charset="0"/>
              <a:buChar char="o"/>
              <a:defRPr sz="2400">
                <a:latin typeface="+mj-lt"/>
                <a:cs typeface="Arial" panose="020B0604020202020204" pitchFamily="34" charset="0"/>
              </a:defRPr>
            </a:lvl2pPr>
            <a:lvl3pPr marL="1143000" indent="-228600">
              <a:buClr>
                <a:srgbClr val="26B99A"/>
              </a:buClr>
              <a:buSzPct val="75000"/>
              <a:buFont typeface="Courier New" panose="02070309020205020404" pitchFamily="49" charset="0"/>
              <a:buChar char="o"/>
              <a:defRPr sz="2400">
                <a:latin typeface="+mj-lt"/>
                <a:cs typeface="Arial" panose="020B0604020202020204" pitchFamily="34" charset="0"/>
              </a:defRPr>
            </a:lvl3pPr>
            <a:lvl4pPr marL="1600200" indent="-228600">
              <a:buClr>
                <a:srgbClr val="26B99A"/>
              </a:buClr>
              <a:buSzPct val="75000"/>
              <a:buFont typeface="Courier New" panose="02070309020205020404" pitchFamily="49" charset="0"/>
              <a:buChar char="o"/>
              <a:defRPr sz="2400">
                <a:latin typeface="+mj-lt"/>
                <a:cs typeface="Arial" panose="020B0604020202020204" pitchFamily="34" charset="0"/>
              </a:defRPr>
            </a:lvl4pPr>
            <a:lvl5pPr marL="2057400" indent="-228600">
              <a:buClr>
                <a:srgbClr val="26B99A"/>
              </a:buClr>
              <a:buSzPct val="75000"/>
              <a:buFont typeface="Courier New" panose="02070309020205020404" pitchFamily="49" charset="0"/>
              <a:buChar char="o"/>
              <a:defRPr sz="2400">
                <a:latin typeface="+mj-lt"/>
                <a:cs typeface="Arial" panose="020B0604020202020204" pitchFamily="34" charset="0"/>
              </a:defRPr>
            </a:lvl5pPr>
          </a:lstStyle>
          <a:p>
            <a:pPr lvl="0"/>
            <a:r>
              <a:rPr lang="en-US"/>
              <a:t>Edit Science and Environment Theme Slide</a:t>
            </a:r>
          </a:p>
        </p:txBody>
      </p:sp>
    </p:spTree>
    <p:extLst>
      <p:ext uri="{BB962C8B-B14F-4D97-AF65-F5344CB8AC3E}">
        <p14:creationId xmlns:p14="http://schemas.microsoft.com/office/powerpoint/2010/main" val="89063232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80498-AB06-4553-800E-6BD6EE7FF4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642F1D-8A5D-40B9-830E-77FF974E16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2D783470-E737-4B4A-B7B3-519477D366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F54AA4-607B-4A5C-9D92-04E3806C64CD}"/>
              </a:ext>
            </a:extLst>
          </p:cNvPr>
          <p:cNvSpPr>
            <a:spLocks noGrp="1"/>
          </p:cNvSpPr>
          <p:nvPr>
            <p:ph type="sldNum" sz="quarter" idx="12"/>
          </p:nvPr>
        </p:nvSpPr>
        <p:spPr/>
        <p:txBody>
          <a:bodyPr/>
          <a:lstStyle/>
          <a:p>
            <a:fld id="{7BED0267-436B-430E-9851-2E560954EA8A}" type="slidenum">
              <a:rPr lang="en-US" smtClean="0"/>
              <a:t>‹#›</a:t>
            </a:fld>
            <a:endParaRPr lang="en-US"/>
          </a:p>
        </p:txBody>
      </p:sp>
    </p:spTree>
    <p:extLst>
      <p:ext uri="{BB962C8B-B14F-4D97-AF65-F5344CB8AC3E}">
        <p14:creationId xmlns:p14="http://schemas.microsoft.com/office/powerpoint/2010/main" val="20114245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5.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6.xml"/><Relationship Id="rId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5.xml"/><Relationship Id="rId1" Type="http://schemas.openxmlformats.org/officeDocument/2006/relationships/slideLayout" Target="../slideLayouts/slideLayout7.xml"/><Relationship Id="rId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6.xml"/><Relationship Id="rId1" Type="http://schemas.openxmlformats.org/officeDocument/2006/relationships/slideLayout" Target="../slideLayouts/slideLayout8.xml"/><Relationship Id="rId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4.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7.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8.xml"/><Relationship Id="rId1" Type="http://schemas.openxmlformats.org/officeDocument/2006/relationships/slideLayout" Target="../slideLayouts/slideLayout20.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9.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3B369A0-80C7-574F-9CC7-8F35CCB69804}"/>
              </a:ext>
            </a:extLst>
          </p:cNvPr>
          <p:cNvPicPr>
            <a:picLocks noChangeAspect="1"/>
          </p:cNvPicPr>
          <p:nvPr userDrawn="1"/>
        </p:nvPicPr>
        <p:blipFill>
          <a:blip r:embed="rId3">
            <a:alphaModFix amt="80000"/>
          </a:blip>
          <a:srcRect/>
          <a:stretch/>
        </p:blipFill>
        <p:spPr>
          <a:xfrm>
            <a:off x="0" y="0"/>
            <a:ext cx="12192000" cy="6858000"/>
          </a:xfrm>
          <a:prstGeom prst="rect">
            <a:avLst/>
          </a:prstGeom>
        </p:spPr>
      </p:pic>
    </p:spTree>
    <p:extLst>
      <p:ext uri="{BB962C8B-B14F-4D97-AF65-F5344CB8AC3E}">
        <p14:creationId xmlns:p14="http://schemas.microsoft.com/office/powerpoint/2010/main" val="1514722443"/>
      </p:ext>
    </p:extLst>
  </p:cSld>
  <p:clrMap bg1="lt1" tx1="dk1" bg2="lt2" tx2="dk2" accent1="accent1" accent2="accent2" accent3="accent3" accent4="accent4" accent5="accent5" accent6="accent6" hlink="hlink" folHlink="folHlink"/>
  <p:sldLayoutIdLst>
    <p:sldLayoutId id="214748364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B7139BE-CCF4-9649-9081-4161EB4EDB9E}"/>
              </a:ext>
            </a:extLst>
          </p:cNvPr>
          <p:cNvSpPr/>
          <p:nvPr userDrawn="1"/>
        </p:nvSpPr>
        <p:spPr>
          <a:xfrm>
            <a:off x="0" y="6317672"/>
            <a:ext cx="12192000" cy="540328"/>
          </a:xfrm>
          <a:prstGeom prst="rect">
            <a:avLst/>
          </a:prstGeom>
          <a:solidFill>
            <a:srgbClr val="0C69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456F"/>
              </a:solidFill>
            </a:endParaRPr>
          </a:p>
        </p:txBody>
      </p:sp>
      <p:pic>
        <p:nvPicPr>
          <p:cNvPr id="11" name="Picture 10">
            <a:extLst>
              <a:ext uri="{FF2B5EF4-FFF2-40B4-BE49-F238E27FC236}">
                <a16:creationId xmlns:a16="http://schemas.microsoft.com/office/drawing/2014/main" id="{0DB06B1B-45CC-3A4A-AE4F-C633F3C71E1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22544" y="6337227"/>
            <a:ext cx="379914" cy="491654"/>
          </a:xfrm>
          <a:prstGeom prst="rect">
            <a:avLst/>
          </a:prstGeom>
        </p:spPr>
      </p:pic>
      <p:sp>
        <p:nvSpPr>
          <p:cNvPr id="7" name="Footer Placeholder 1"/>
          <p:cNvSpPr>
            <a:spLocks noGrp="1"/>
          </p:cNvSpPr>
          <p:nvPr>
            <p:ph type="ftr" sz="quarter" idx="3"/>
          </p:nvPr>
        </p:nvSpPr>
        <p:spPr>
          <a:xfrm>
            <a:off x="7955280" y="6400800"/>
            <a:ext cx="4114800" cy="365125"/>
          </a:xfrm>
          <a:prstGeom prst="rect">
            <a:avLst/>
          </a:prstGeom>
        </p:spPr>
        <p:txBody>
          <a:bodyPr vert="horz" lIns="91440" tIns="45720" rIns="91440" bIns="45720" rtlCol="0" anchor="ctr"/>
          <a:lstStyle>
            <a:lvl1pPr algn="ctr">
              <a:defRPr sz="1200">
                <a:solidFill>
                  <a:srgbClr val="0A456F"/>
                </a:solidFill>
              </a:defRPr>
            </a:lvl1pPr>
          </a:lstStyle>
          <a:p>
            <a:endParaRPr lang="en-US"/>
          </a:p>
        </p:txBody>
      </p:sp>
      <p:sp>
        <p:nvSpPr>
          <p:cNvPr id="8" name="Slide Number Placeholder 2"/>
          <p:cNvSpPr>
            <a:spLocks noGrp="1"/>
          </p:cNvSpPr>
          <p:nvPr>
            <p:ph type="sldNum" sz="quarter" idx="4"/>
          </p:nvPr>
        </p:nvSpPr>
        <p:spPr>
          <a:xfrm>
            <a:off x="8678997" y="6400800"/>
            <a:ext cx="183624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7257BE-248A-48BC-9F5F-19A6E1408DB6}" type="slidenum">
              <a:rPr lang="en-US" smtClean="0"/>
              <a:t>‹#›</a:t>
            </a:fld>
            <a:endParaRPr lang="en-US"/>
          </a:p>
        </p:txBody>
      </p:sp>
      <p:pic>
        <p:nvPicPr>
          <p:cNvPr id="2" name="Picture 1" descr="Text, logo">
            <a:extLst>
              <a:ext uri="{FF2B5EF4-FFF2-40B4-BE49-F238E27FC236}">
                <a16:creationId xmlns:a16="http://schemas.microsoft.com/office/drawing/2014/main" id="{51ABC875-1F1B-B0AF-B79E-BBCA1A5826CE}"/>
              </a:ext>
            </a:extLst>
          </p:cNvPr>
          <p:cNvPicPr>
            <a:picLocks noChangeAspect="1"/>
          </p:cNvPicPr>
          <p:nvPr userDrawn="1"/>
        </p:nvPicPr>
        <p:blipFill>
          <a:blip r:embed="rId6"/>
          <a:stretch>
            <a:fillRect/>
          </a:stretch>
        </p:blipFill>
        <p:spPr>
          <a:xfrm>
            <a:off x="996812" y="6401365"/>
            <a:ext cx="1955157" cy="403687"/>
          </a:xfrm>
          <a:prstGeom prst="rect">
            <a:avLst/>
          </a:prstGeom>
        </p:spPr>
      </p:pic>
    </p:spTree>
    <p:extLst>
      <p:ext uri="{BB962C8B-B14F-4D97-AF65-F5344CB8AC3E}">
        <p14:creationId xmlns:p14="http://schemas.microsoft.com/office/powerpoint/2010/main" val="4081214500"/>
      </p:ext>
    </p:extLst>
  </p:cSld>
  <p:clrMap bg1="lt1" tx1="dk1" bg2="lt2" tx2="dk2" accent1="accent1" accent2="accent2" accent3="accent3" accent4="accent4" accent5="accent5" accent6="accent6" hlink="hlink" folHlink="folHlink"/>
  <p:sldLayoutIdLst>
    <p:sldLayoutId id="2147483655" r:id="rId1"/>
    <p:sldLayoutId id="2147483651" r:id="rId2"/>
    <p:sldLayoutId id="2147483652"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B7139BE-CCF4-9649-9081-4161EB4EDB9E}"/>
              </a:ext>
            </a:extLst>
          </p:cNvPr>
          <p:cNvSpPr/>
          <p:nvPr userDrawn="1"/>
        </p:nvSpPr>
        <p:spPr>
          <a:xfrm>
            <a:off x="0" y="6317672"/>
            <a:ext cx="12192000" cy="540328"/>
          </a:xfrm>
          <a:prstGeom prst="rect">
            <a:avLst/>
          </a:prstGeom>
          <a:solidFill>
            <a:srgbClr val="0C69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456F"/>
              </a:solidFill>
            </a:endParaRPr>
          </a:p>
        </p:txBody>
      </p:sp>
      <p:sp>
        <p:nvSpPr>
          <p:cNvPr id="8" name="Slide Number Placeholder 2"/>
          <p:cNvSpPr>
            <a:spLocks noGrp="1"/>
          </p:cNvSpPr>
          <p:nvPr>
            <p:ph type="sldNum" sz="quarter" idx="4"/>
          </p:nvPr>
        </p:nvSpPr>
        <p:spPr>
          <a:xfrm>
            <a:off x="8678997" y="6400800"/>
            <a:ext cx="1836245" cy="365125"/>
          </a:xfrm>
          <a:prstGeom prst="rect">
            <a:avLst/>
          </a:prstGeom>
        </p:spPr>
        <p:txBody>
          <a:bodyPr vert="horz" lIns="91440" tIns="45720" rIns="91440" bIns="45720" rtlCol="0" anchor="ctr"/>
          <a:lstStyle>
            <a:lvl1pPr algn="r">
              <a:defRPr sz="1200">
                <a:solidFill>
                  <a:schemeClr val="bg1"/>
                </a:solidFill>
              </a:defRPr>
            </a:lvl1pPr>
          </a:lstStyle>
          <a:p>
            <a:fld id="{D47257BE-248A-48BC-9F5F-19A6E1408DB6}" type="slidenum">
              <a:rPr lang="en-US" smtClean="0"/>
              <a:pPr/>
              <a:t>‹#›</a:t>
            </a:fld>
            <a:endParaRPr lang="en-US"/>
          </a:p>
        </p:txBody>
      </p:sp>
      <p:pic>
        <p:nvPicPr>
          <p:cNvPr id="6" name="Picture 5">
            <a:extLst>
              <a:ext uri="{FF2B5EF4-FFF2-40B4-BE49-F238E27FC236}">
                <a16:creationId xmlns:a16="http://schemas.microsoft.com/office/drawing/2014/main" id="{05746116-CAC8-40FB-8EC6-A15496F3A2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2544" y="6337227"/>
            <a:ext cx="379914" cy="491654"/>
          </a:xfrm>
          <a:prstGeom prst="rect">
            <a:avLst/>
          </a:prstGeom>
        </p:spPr>
      </p:pic>
      <p:pic>
        <p:nvPicPr>
          <p:cNvPr id="4" name="Picture 3" descr="Text, logo">
            <a:extLst>
              <a:ext uri="{FF2B5EF4-FFF2-40B4-BE49-F238E27FC236}">
                <a16:creationId xmlns:a16="http://schemas.microsoft.com/office/drawing/2014/main" id="{0B60E1E0-009D-590D-51AC-6420D5F06EC2}"/>
              </a:ext>
            </a:extLst>
          </p:cNvPr>
          <p:cNvPicPr>
            <a:picLocks noChangeAspect="1"/>
          </p:cNvPicPr>
          <p:nvPr userDrawn="1"/>
        </p:nvPicPr>
        <p:blipFill>
          <a:blip r:embed="rId4"/>
          <a:stretch>
            <a:fillRect/>
          </a:stretch>
        </p:blipFill>
        <p:spPr>
          <a:xfrm>
            <a:off x="996812" y="6401365"/>
            <a:ext cx="1955157" cy="403687"/>
          </a:xfrm>
          <a:prstGeom prst="rect">
            <a:avLst/>
          </a:prstGeom>
        </p:spPr>
      </p:pic>
    </p:spTree>
    <p:extLst>
      <p:ext uri="{BB962C8B-B14F-4D97-AF65-F5344CB8AC3E}">
        <p14:creationId xmlns:p14="http://schemas.microsoft.com/office/powerpoint/2010/main" val="4213966213"/>
      </p:ext>
    </p:extLst>
  </p:cSld>
  <p:clrMap bg1="lt1" tx1="dk1" bg2="lt2" tx2="dk2" accent1="accent1" accent2="accent2" accent3="accent3" accent4="accent4" accent5="accent5" accent6="accent6" hlink="hlink" folHlink="folHlink"/>
  <p:sldLayoutIdLst>
    <p:sldLayoutId id="2147483665"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B7139BE-CCF4-9649-9081-4161EB4EDB9E}"/>
              </a:ext>
            </a:extLst>
          </p:cNvPr>
          <p:cNvSpPr/>
          <p:nvPr userDrawn="1"/>
        </p:nvSpPr>
        <p:spPr>
          <a:xfrm>
            <a:off x="0" y="6317672"/>
            <a:ext cx="12192000" cy="540328"/>
          </a:xfrm>
          <a:prstGeom prst="rect">
            <a:avLst/>
          </a:prstGeom>
          <a:solidFill>
            <a:srgbClr val="0C69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456F"/>
              </a:solidFill>
            </a:endParaRPr>
          </a:p>
        </p:txBody>
      </p:sp>
      <p:sp>
        <p:nvSpPr>
          <p:cNvPr id="8" name="Slide Number Placeholder 2"/>
          <p:cNvSpPr>
            <a:spLocks noGrp="1"/>
          </p:cNvSpPr>
          <p:nvPr>
            <p:ph type="sldNum" sz="quarter" idx="4"/>
          </p:nvPr>
        </p:nvSpPr>
        <p:spPr>
          <a:xfrm>
            <a:off x="8678997" y="6400800"/>
            <a:ext cx="1836245" cy="365125"/>
          </a:xfrm>
          <a:prstGeom prst="rect">
            <a:avLst/>
          </a:prstGeom>
        </p:spPr>
        <p:txBody>
          <a:bodyPr vert="horz" lIns="91440" tIns="45720" rIns="91440" bIns="45720" rtlCol="0" anchor="ctr"/>
          <a:lstStyle>
            <a:lvl1pPr algn="r">
              <a:defRPr sz="1200">
                <a:solidFill>
                  <a:schemeClr val="bg1"/>
                </a:solidFill>
              </a:defRPr>
            </a:lvl1pPr>
          </a:lstStyle>
          <a:p>
            <a:fld id="{D47257BE-248A-48BC-9F5F-19A6E1408DB6}" type="slidenum">
              <a:rPr lang="en-US" smtClean="0"/>
              <a:pPr/>
              <a:t>‹#›</a:t>
            </a:fld>
            <a:endParaRPr lang="en-US"/>
          </a:p>
        </p:txBody>
      </p:sp>
      <p:pic>
        <p:nvPicPr>
          <p:cNvPr id="6" name="Picture 5">
            <a:extLst>
              <a:ext uri="{FF2B5EF4-FFF2-40B4-BE49-F238E27FC236}">
                <a16:creationId xmlns:a16="http://schemas.microsoft.com/office/drawing/2014/main" id="{5BFA4275-CE05-4D7D-86F3-A27881F655C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2544" y="6337227"/>
            <a:ext cx="379914" cy="491654"/>
          </a:xfrm>
          <a:prstGeom prst="rect">
            <a:avLst/>
          </a:prstGeom>
        </p:spPr>
      </p:pic>
      <p:pic>
        <p:nvPicPr>
          <p:cNvPr id="4" name="Picture 3" descr="Text, logo">
            <a:extLst>
              <a:ext uri="{FF2B5EF4-FFF2-40B4-BE49-F238E27FC236}">
                <a16:creationId xmlns:a16="http://schemas.microsoft.com/office/drawing/2014/main" id="{21A70B03-CBB0-6EF9-68F8-70F73A0D8D27}"/>
              </a:ext>
            </a:extLst>
          </p:cNvPr>
          <p:cNvPicPr>
            <a:picLocks noChangeAspect="1"/>
          </p:cNvPicPr>
          <p:nvPr userDrawn="1"/>
        </p:nvPicPr>
        <p:blipFill>
          <a:blip r:embed="rId4"/>
          <a:stretch>
            <a:fillRect/>
          </a:stretch>
        </p:blipFill>
        <p:spPr>
          <a:xfrm>
            <a:off x="996812" y="6401365"/>
            <a:ext cx="1955157" cy="403687"/>
          </a:xfrm>
          <a:prstGeom prst="rect">
            <a:avLst/>
          </a:prstGeom>
        </p:spPr>
      </p:pic>
    </p:spTree>
    <p:extLst>
      <p:ext uri="{BB962C8B-B14F-4D97-AF65-F5344CB8AC3E}">
        <p14:creationId xmlns:p14="http://schemas.microsoft.com/office/powerpoint/2010/main" val="2334494568"/>
      </p:ext>
    </p:extLst>
  </p:cSld>
  <p:clrMap bg1="lt1" tx1="dk1" bg2="lt2" tx2="dk2" accent1="accent1" accent2="accent2" accent3="accent3" accent4="accent4" accent5="accent5" accent6="accent6" hlink="hlink" folHlink="folHlink"/>
  <p:sldLayoutIdLst>
    <p:sldLayoutId id="214748366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B7139BE-CCF4-9649-9081-4161EB4EDB9E}"/>
              </a:ext>
            </a:extLst>
          </p:cNvPr>
          <p:cNvSpPr/>
          <p:nvPr userDrawn="1"/>
        </p:nvSpPr>
        <p:spPr>
          <a:xfrm>
            <a:off x="0" y="6317672"/>
            <a:ext cx="12192000" cy="540328"/>
          </a:xfrm>
          <a:prstGeom prst="rect">
            <a:avLst/>
          </a:prstGeom>
          <a:solidFill>
            <a:srgbClr val="0C69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456F"/>
              </a:solidFill>
            </a:endParaRPr>
          </a:p>
        </p:txBody>
      </p:sp>
      <p:sp>
        <p:nvSpPr>
          <p:cNvPr id="8" name="Slide Number Placeholder 2"/>
          <p:cNvSpPr>
            <a:spLocks noGrp="1"/>
          </p:cNvSpPr>
          <p:nvPr>
            <p:ph type="sldNum" sz="quarter" idx="4"/>
          </p:nvPr>
        </p:nvSpPr>
        <p:spPr>
          <a:xfrm>
            <a:off x="8678997" y="6400800"/>
            <a:ext cx="1836245" cy="365125"/>
          </a:xfrm>
          <a:prstGeom prst="rect">
            <a:avLst/>
          </a:prstGeom>
        </p:spPr>
        <p:txBody>
          <a:bodyPr vert="horz" lIns="91440" tIns="45720" rIns="91440" bIns="45720" rtlCol="0" anchor="ctr"/>
          <a:lstStyle>
            <a:lvl1pPr algn="r">
              <a:defRPr sz="1200">
                <a:solidFill>
                  <a:schemeClr val="bg1"/>
                </a:solidFill>
              </a:defRPr>
            </a:lvl1pPr>
          </a:lstStyle>
          <a:p>
            <a:fld id="{D47257BE-248A-48BC-9F5F-19A6E1408DB6}" type="slidenum">
              <a:rPr lang="en-US" smtClean="0"/>
              <a:pPr/>
              <a:t>‹#›</a:t>
            </a:fld>
            <a:endParaRPr lang="en-US"/>
          </a:p>
        </p:txBody>
      </p:sp>
      <p:pic>
        <p:nvPicPr>
          <p:cNvPr id="6" name="Picture 5">
            <a:extLst>
              <a:ext uri="{FF2B5EF4-FFF2-40B4-BE49-F238E27FC236}">
                <a16:creationId xmlns:a16="http://schemas.microsoft.com/office/drawing/2014/main" id="{B5E51651-6A94-4F29-AB88-DE80A8BD589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2544" y="6337227"/>
            <a:ext cx="379914" cy="491654"/>
          </a:xfrm>
          <a:prstGeom prst="rect">
            <a:avLst/>
          </a:prstGeom>
        </p:spPr>
      </p:pic>
      <p:pic>
        <p:nvPicPr>
          <p:cNvPr id="4" name="Picture 3" descr="Text, logo">
            <a:extLst>
              <a:ext uri="{FF2B5EF4-FFF2-40B4-BE49-F238E27FC236}">
                <a16:creationId xmlns:a16="http://schemas.microsoft.com/office/drawing/2014/main" id="{9F63B32F-E5CA-FDA0-773D-39456473BFC1}"/>
              </a:ext>
            </a:extLst>
          </p:cNvPr>
          <p:cNvPicPr>
            <a:picLocks noChangeAspect="1"/>
          </p:cNvPicPr>
          <p:nvPr userDrawn="1"/>
        </p:nvPicPr>
        <p:blipFill>
          <a:blip r:embed="rId4"/>
          <a:stretch>
            <a:fillRect/>
          </a:stretch>
        </p:blipFill>
        <p:spPr>
          <a:xfrm>
            <a:off x="996812" y="6401365"/>
            <a:ext cx="1955157" cy="403687"/>
          </a:xfrm>
          <a:prstGeom prst="rect">
            <a:avLst/>
          </a:prstGeom>
        </p:spPr>
      </p:pic>
    </p:spTree>
    <p:extLst>
      <p:ext uri="{BB962C8B-B14F-4D97-AF65-F5344CB8AC3E}">
        <p14:creationId xmlns:p14="http://schemas.microsoft.com/office/powerpoint/2010/main" val="3913553768"/>
      </p:ext>
    </p:extLst>
  </p:cSld>
  <p:clrMap bg1="lt1" tx1="dk1" bg2="lt2" tx2="dk2" accent1="accent1" accent2="accent2" accent3="accent3" accent4="accent4" accent5="accent5" accent6="accent6" hlink="hlink" folHlink="folHlink"/>
  <p:sldLayoutIdLst>
    <p:sldLayoutId id="2147483673"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B7139BE-CCF4-9649-9081-4161EB4EDB9E}"/>
              </a:ext>
            </a:extLst>
          </p:cNvPr>
          <p:cNvSpPr/>
          <p:nvPr userDrawn="1"/>
        </p:nvSpPr>
        <p:spPr>
          <a:xfrm>
            <a:off x="0" y="6317672"/>
            <a:ext cx="12192000" cy="540328"/>
          </a:xfrm>
          <a:prstGeom prst="rect">
            <a:avLst/>
          </a:prstGeom>
          <a:solidFill>
            <a:srgbClr val="0C69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456F"/>
              </a:solidFill>
            </a:endParaRPr>
          </a:p>
        </p:txBody>
      </p:sp>
      <p:sp>
        <p:nvSpPr>
          <p:cNvPr id="8" name="Slide Number Placeholder 2"/>
          <p:cNvSpPr>
            <a:spLocks noGrp="1"/>
          </p:cNvSpPr>
          <p:nvPr>
            <p:ph type="sldNum" sz="quarter" idx="4"/>
          </p:nvPr>
        </p:nvSpPr>
        <p:spPr>
          <a:xfrm>
            <a:off x="8678997" y="6400800"/>
            <a:ext cx="1836245" cy="365125"/>
          </a:xfrm>
          <a:prstGeom prst="rect">
            <a:avLst/>
          </a:prstGeom>
        </p:spPr>
        <p:txBody>
          <a:bodyPr vert="horz" lIns="91440" tIns="45720" rIns="91440" bIns="45720" rtlCol="0" anchor="ctr"/>
          <a:lstStyle>
            <a:lvl1pPr algn="r">
              <a:defRPr sz="1200">
                <a:solidFill>
                  <a:schemeClr val="bg1"/>
                </a:solidFill>
              </a:defRPr>
            </a:lvl1pPr>
          </a:lstStyle>
          <a:p>
            <a:fld id="{D47257BE-248A-48BC-9F5F-19A6E1408DB6}" type="slidenum">
              <a:rPr lang="en-US" smtClean="0"/>
              <a:pPr/>
              <a:t>‹#›</a:t>
            </a:fld>
            <a:endParaRPr lang="en-US"/>
          </a:p>
        </p:txBody>
      </p:sp>
      <p:pic>
        <p:nvPicPr>
          <p:cNvPr id="6" name="Picture 5">
            <a:extLst>
              <a:ext uri="{FF2B5EF4-FFF2-40B4-BE49-F238E27FC236}">
                <a16:creationId xmlns:a16="http://schemas.microsoft.com/office/drawing/2014/main" id="{0FC86D11-72B1-4F7D-A7E8-B35175D59D4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2544" y="6337227"/>
            <a:ext cx="379914" cy="491654"/>
          </a:xfrm>
          <a:prstGeom prst="rect">
            <a:avLst/>
          </a:prstGeom>
        </p:spPr>
      </p:pic>
      <p:pic>
        <p:nvPicPr>
          <p:cNvPr id="4" name="Picture 3" descr="Text, logo">
            <a:extLst>
              <a:ext uri="{FF2B5EF4-FFF2-40B4-BE49-F238E27FC236}">
                <a16:creationId xmlns:a16="http://schemas.microsoft.com/office/drawing/2014/main" id="{DCB11610-06AE-C5B1-6915-F5489DA914AB}"/>
              </a:ext>
            </a:extLst>
          </p:cNvPr>
          <p:cNvPicPr>
            <a:picLocks noChangeAspect="1"/>
          </p:cNvPicPr>
          <p:nvPr userDrawn="1"/>
        </p:nvPicPr>
        <p:blipFill>
          <a:blip r:embed="rId4"/>
          <a:stretch>
            <a:fillRect/>
          </a:stretch>
        </p:blipFill>
        <p:spPr>
          <a:xfrm>
            <a:off x="996812" y="6401365"/>
            <a:ext cx="1955157" cy="403687"/>
          </a:xfrm>
          <a:prstGeom prst="rect">
            <a:avLst/>
          </a:prstGeom>
        </p:spPr>
      </p:pic>
    </p:spTree>
    <p:extLst>
      <p:ext uri="{BB962C8B-B14F-4D97-AF65-F5344CB8AC3E}">
        <p14:creationId xmlns:p14="http://schemas.microsoft.com/office/powerpoint/2010/main" val="2996460811"/>
      </p:ext>
    </p:extLst>
  </p:cSld>
  <p:clrMap bg1="lt1" tx1="dk1" bg2="lt2" tx2="dk2" accent1="accent1" accent2="accent2" accent3="accent3" accent4="accent4" accent5="accent5" accent6="accent6" hlink="hlink" folHlink="folHlink"/>
  <p:sldLayoutIdLst>
    <p:sldLayoutId id="2147483661"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8854A1-9031-48DC-A227-6B16D2C0B7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FC6F67-EB8A-4796-93D9-E77EC195DF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63BEC0-3EEC-4050-A3F8-AC66AE5ABC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42F3C1FE-5F65-46DE-8CCF-316847EF6E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3541B30-C3A9-44AF-95D5-7F1C1B07CD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ED0267-436B-430E-9851-2E560954EA8A}" type="slidenum">
              <a:rPr lang="en-US" smtClean="0"/>
              <a:t>‹#›</a:t>
            </a:fld>
            <a:endParaRPr lang="en-US"/>
          </a:p>
        </p:txBody>
      </p:sp>
      <p:sp>
        <p:nvSpPr>
          <p:cNvPr id="7" name="Rectangle 6">
            <a:extLst>
              <a:ext uri="{FF2B5EF4-FFF2-40B4-BE49-F238E27FC236}">
                <a16:creationId xmlns:a16="http://schemas.microsoft.com/office/drawing/2014/main" id="{E61242A9-7614-422C-9E87-318326CBB7BD}"/>
              </a:ext>
            </a:extLst>
          </p:cNvPr>
          <p:cNvSpPr/>
          <p:nvPr userDrawn="1"/>
        </p:nvSpPr>
        <p:spPr>
          <a:xfrm>
            <a:off x="0" y="6317672"/>
            <a:ext cx="12192000" cy="540328"/>
          </a:xfrm>
          <a:prstGeom prst="rect">
            <a:avLst/>
          </a:prstGeom>
          <a:solidFill>
            <a:srgbClr val="0C69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456F"/>
              </a:solidFill>
            </a:endParaRPr>
          </a:p>
        </p:txBody>
      </p:sp>
      <p:sp>
        <p:nvSpPr>
          <p:cNvPr id="10" name="Slide Number Placeholder 2">
            <a:extLst>
              <a:ext uri="{FF2B5EF4-FFF2-40B4-BE49-F238E27FC236}">
                <a16:creationId xmlns:a16="http://schemas.microsoft.com/office/drawing/2014/main" id="{F7425799-59DD-447C-B165-4BE65800DB38}"/>
              </a:ext>
            </a:extLst>
          </p:cNvPr>
          <p:cNvSpPr txBox="1">
            <a:spLocks/>
          </p:cNvSpPr>
          <p:nvPr userDrawn="1"/>
        </p:nvSpPr>
        <p:spPr>
          <a:xfrm>
            <a:off x="8678997" y="6400800"/>
            <a:ext cx="183624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7257BE-248A-48BC-9F5F-19A6E1408DB6}" type="slidenum">
              <a:rPr lang="en-US" smtClean="0"/>
              <a:pPr/>
              <a:t>‹#›</a:t>
            </a:fld>
            <a:endParaRPr lang="en-US"/>
          </a:p>
        </p:txBody>
      </p:sp>
      <p:pic>
        <p:nvPicPr>
          <p:cNvPr id="11" name="Picture 10">
            <a:extLst>
              <a:ext uri="{FF2B5EF4-FFF2-40B4-BE49-F238E27FC236}">
                <a16:creationId xmlns:a16="http://schemas.microsoft.com/office/drawing/2014/main" id="{22E27834-8E70-4168-BEEC-9C2A183B305A}"/>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522544" y="6337227"/>
            <a:ext cx="379914" cy="491654"/>
          </a:xfrm>
          <a:prstGeom prst="rect">
            <a:avLst/>
          </a:prstGeom>
        </p:spPr>
      </p:pic>
      <p:pic>
        <p:nvPicPr>
          <p:cNvPr id="12" name="Picture 11" descr="Text, logo">
            <a:extLst>
              <a:ext uri="{FF2B5EF4-FFF2-40B4-BE49-F238E27FC236}">
                <a16:creationId xmlns:a16="http://schemas.microsoft.com/office/drawing/2014/main" id="{A1865004-308C-DA27-6E50-93EF9AC23ADD}"/>
              </a:ext>
            </a:extLst>
          </p:cNvPr>
          <p:cNvPicPr>
            <a:picLocks noChangeAspect="1"/>
          </p:cNvPicPr>
          <p:nvPr userDrawn="1"/>
        </p:nvPicPr>
        <p:blipFill>
          <a:blip r:embed="rId14"/>
          <a:stretch>
            <a:fillRect/>
          </a:stretch>
        </p:blipFill>
        <p:spPr>
          <a:xfrm>
            <a:off x="996812" y="6401365"/>
            <a:ext cx="1955157" cy="403687"/>
          </a:xfrm>
          <a:prstGeom prst="rect">
            <a:avLst/>
          </a:prstGeom>
        </p:spPr>
      </p:pic>
    </p:spTree>
    <p:extLst>
      <p:ext uri="{BB962C8B-B14F-4D97-AF65-F5344CB8AC3E}">
        <p14:creationId xmlns:p14="http://schemas.microsoft.com/office/powerpoint/2010/main" val="257505817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3B369A0-80C7-574F-9CC7-8F35CCB69804}"/>
              </a:ext>
            </a:extLst>
          </p:cNvPr>
          <p:cNvPicPr>
            <a:picLocks noChangeAspect="1"/>
          </p:cNvPicPr>
          <p:nvPr userDrawn="1"/>
        </p:nvPicPr>
        <p:blipFill>
          <a:blip r:embed="rId3">
            <a:alphaModFix amt="80000"/>
          </a:blip>
          <a:srcRect/>
          <a:stretch/>
        </p:blipFill>
        <p:spPr>
          <a:xfrm>
            <a:off x="0" y="0"/>
            <a:ext cx="12214789" cy="6870818"/>
          </a:xfrm>
          <a:prstGeom prst="rect">
            <a:avLst/>
          </a:prstGeom>
        </p:spPr>
      </p:pic>
      <p:sp>
        <p:nvSpPr>
          <p:cNvPr id="3" name="Slide Number Placeholder 2"/>
          <p:cNvSpPr>
            <a:spLocks noGrp="1"/>
          </p:cNvSpPr>
          <p:nvPr>
            <p:ph type="sldNum" sz="quarter" idx="4"/>
          </p:nvPr>
        </p:nvSpPr>
        <p:spPr>
          <a:xfrm>
            <a:off x="8677656" y="6400800"/>
            <a:ext cx="1836245" cy="365125"/>
          </a:xfrm>
          <a:prstGeom prst="rect">
            <a:avLst/>
          </a:prstGeom>
        </p:spPr>
        <p:txBody>
          <a:bodyPr vert="horz" lIns="91440" tIns="45720" rIns="91440" bIns="45720" rtlCol="0" anchor="ctr"/>
          <a:lstStyle>
            <a:lvl1pPr algn="r">
              <a:defRPr sz="1200">
                <a:solidFill>
                  <a:schemeClr val="bg1"/>
                </a:solidFill>
              </a:defRPr>
            </a:lvl1pPr>
          </a:lstStyle>
          <a:p>
            <a:fld id="{D47257BE-248A-48BC-9F5F-19A6E1408DB6}" type="slidenum">
              <a:rPr lang="en-US" smtClean="0"/>
              <a:pPr/>
              <a:t>‹#›</a:t>
            </a:fld>
            <a:endParaRPr lang="en-US"/>
          </a:p>
        </p:txBody>
      </p:sp>
    </p:spTree>
    <p:extLst>
      <p:ext uri="{BB962C8B-B14F-4D97-AF65-F5344CB8AC3E}">
        <p14:creationId xmlns:p14="http://schemas.microsoft.com/office/powerpoint/2010/main" val="4133754219"/>
      </p:ext>
    </p:extLst>
  </p:cSld>
  <p:clrMap bg1="lt1" tx1="dk1" bg2="lt2" tx2="dk2" accent1="accent1" accent2="accent2" accent3="accent3" accent4="accent4" accent5="accent5" accent6="accent6" hlink="hlink" folHlink="folHlink"/>
  <p:sldLayoutIdLst>
    <p:sldLayoutId id="214748365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421859-61DA-214E-9A20-088466A210F2}"/>
              </a:ext>
            </a:extLst>
          </p:cNvPr>
          <p:cNvPicPr>
            <a:picLocks noChangeAspect="1"/>
          </p:cNvPicPr>
          <p:nvPr userDrawn="1"/>
        </p:nvPicPr>
        <p:blipFill>
          <a:blip r:embed="rId3">
            <a:alphaModFix amt="80000"/>
          </a:blip>
          <a:srcRect/>
          <a:stretch/>
        </p:blipFill>
        <p:spPr>
          <a:xfrm>
            <a:off x="0" y="1"/>
            <a:ext cx="12192000" cy="6858000"/>
          </a:xfrm>
          <a:prstGeom prst="rect">
            <a:avLst/>
          </a:prstGeom>
        </p:spPr>
      </p:pic>
    </p:spTree>
    <p:extLst>
      <p:ext uri="{BB962C8B-B14F-4D97-AF65-F5344CB8AC3E}">
        <p14:creationId xmlns:p14="http://schemas.microsoft.com/office/powerpoint/2010/main" val="44811279"/>
      </p:ext>
    </p:extLst>
  </p:cSld>
  <p:clrMap bg1="lt1" tx1="dk1" bg2="lt2" tx2="dk2" accent1="accent1" accent2="accent2" accent3="accent3" accent4="accent4" accent5="accent5" accent6="accent6" hlink="hlink" folHlink="folHlink"/>
  <p:sldLayoutIdLst>
    <p:sldLayoutId id="2147483654"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www.boem.gov/american-samoa" TargetMode="External"/><Relationship Id="rId2" Type="http://schemas.openxmlformats.org/officeDocument/2006/relationships/hyperlink" Target="https://www.boem.gov/cnmi" TargetMode="Externa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mailto:Pacific.Region@boem.gov" TargetMode="External"/><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hyperlink" Target="https://www.doi.gov/mma-reunification"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E34C98-6886-4C1B-AB4B-7F608884FBBC}"/>
              </a:ext>
            </a:extLst>
          </p:cNvPr>
          <p:cNvSpPr>
            <a:spLocks noGrp="1"/>
          </p:cNvSpPr>
          <p:nvPr>
            <p:ph type="body" sz="quarter" idx="11"/>
          </p:nvPr>
        </p:nvSpPr>
        <p:spPr>
          <a:xfrm>
            <a:off x="205483" y="2476179"/>
            <a:ext cx="12192000" cy="510793"/>
          </a:xfrm>
        </p:spPr>
        <p:txBody>
          <a:bodyPr lIns="91440" tIns="45720" rIns="91440" bIns="45720" anchor="t"/>
          <a:lstStyle/>
          <a:p>
            <a:r>
              <a:rPr lang="en-US" sz="4000">
                <a:latin typeface="Arial"/>
                <a:cs typeface="Arial"/>
              </a:rPr>
              <a:t>Pacific OCS Offshore Activities</a:t>
            </a:r>
          </a:p>
        </p:txBody>
      </p:sp>
      <p:sp>
        <p:nvSpPr>
          <p:cNvPr id="5" name="Text Placeholder 4">
            <a:extLst>
              <a:ext uri="{FF2B5EF4-FFF2-40B4-BE49-F238E27FC236}">
                <a16:creationId xmlns:a16="http://schemas.microsoft.com/office/drawing/2014/main" id="{A34AA62C-25EE-DDA9-0764-8B9930197956}"/>
              </a:ext>
            </a:extLst>
          </p:cNvPr>
          <p:cNvSpPr>
            <a:spLocks noGrp="1"/>
          </p:cNvSpPr>
          <p:nvPr>
            <p:ph type="body" sz="quarter" idx="12"/>
          </p:nvPr>
        </p:nvSpPr>
        <p:spPr>
          <a:xfrm>
            <a:off x="0" y="3949417"/>
            <a:ext cx="12192000" cy="757249"/>
          </a:xfrm>
        </p:spPr>
        <p:txBody>
          <a:bodyPr/>
          <a:lstStyle/>
          <a:p>
            <a:r>
              <a:rPr lang="en-US"/>
              <a:t> </a:t>
            </a:r>
          </a:p>
        </p:txBody>
      </p:sp>
      <p:sp>
        <p:nvSpPr>
          <p:cNvPr id="6" name="Text Placeholder 5">
            <a:extLst>
              <a:ext uri="{FF2B5EF4-FFF2-40B4-BE49-F238E27FC236}">
                <a16:creationId xmlns:a16="http://schemas.microsoft.com/office/drawing/2014/main" id="{C9D76F2B-6F68-17A4-1331-84495B46338D}"/>
              </a:ext>
            </a:extLst>
          </p:cNvPr>
          <p:cNvSpPr>
            <a:spLocks noGrp="1"/>
          </p:cNvSpPr>
          <p:nvPr>
            <p:ph type="body" sz="quarter" idx="13"/>
          </p:nvPr>
        </p:nvSpPr>
        <p:spPr/>
        <p:txBody>
          <a:bodyPr lIns="91440" tIns="45720" rIns="91440" bIns="45720" anchor="t"/>
          <a:lstStyle/>
          <a:p>
            <a:r>
              <a:rPr lang="en-US"/>
              <a:t>Marine Planning Committee, Pacific Fishery Management Council</a:t>
            </a:r>
          </a:p>
          <a:p>
            <a:r>
              <a:rPr lang="en-US">
                <a:latin typeface="Arial"/>
                <a:cs typeface="Arial"/>
              </a:rPr>
              <a:t>April 30, 2026</a:t>
            </a:r>
          </a:p>
        </p:txBody>
      </p:sp>
    </p:spTree>
    <p:extLst>
      <p:ext uri="{BB962C8B-B14F-4D97-AF65-F5344CB8AC3E}">
        <p14:creationId xmlns:p14="http://schemas.microsoft.com/office/powerpoint/2010/main" val="2992865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281970A8-7027-D9C1-8547-7D97D0B363C9}"/>
              </a:ext>
            </a:extLst>
          </p:cNvPr>
          <p:cNvSpPr/>
          <p:nvPr/>
        </p:nvSpPr>
        <p:spPr>
          <a:xfrm>
            <a:off x="451485" y="3313446"/>
            <a:ext cx="3448050" cy="2840788"/>
          </a:xfrm>
          <a:prstGeom prst="roundRect">
            <a:avLst/>
          </a:prstGeom>
          <a:solidFill>
            <a:schemeClr val="accent6">
              <a:lumMod val="60000"/>
              <a:lumOff val="40000"/>
            </a:schemeClr>
          </a:solidFill>
          <a:ln>
            <a:noFill/>
          </a:ln>
          <a:effectLst>
            <a:outerShdw blurRad="50800" dist="50800" dir="2700000" sx="102000" sy="102000" algn="tl" rotWithShape="0">
              <a:prstClr val="black">
                <a:alpha val="45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34BF3E9A-8174-242D-6780-C5BCBF528444}"/>
              </a:ext>
            </a:extLst>
          </p:cNvPr>
          <p:cNvSpPr>
            <a:spLocks noGrp="1"/>
          </p:cNvSpPr>
          <p:nvPr>
            <p:ph type="body" sz="quarter" idx="11"/>
          </p:nvPr>
        </p:nvSpPr>
        <p:spPr>
          <a:xfrm>
            <a:off x="451485" y="1030678"/>
            <a:ext cx="11538929" cy="2116091"/>
          </a:xfrm>
        </p:spPr>
        <p:txBody>
          <a:bodyPr lIns="91440" tIns="45720" rIns="91440" bIns="45720" anchor="t"/>
          <a:lstStyle/>
          <a:p>
            <a:pPr marL="0" indent="0">
              <a:buNone/>
            </a:pPr>
            <a:r>
              <a:rPr lang="en-US" sz="1800">
                <a:latin typeface="Open Sans"/>
                <a:ea typeface="Open Sans"/>
                <a:cs typeface="Open Sans"/>
              </a:rPr>
              <a:t>Authorized Activities on a Lease (30 CFR 582):</a:t>
            </a:r>
          </a:p>
          <a:p>
            <a:pPr lvl="1"/>
            <a:r>
              <a:rPr lang="en-US" sz="1600">
                <a:latin typeface="Open Sans"/>
                <a:ea typeface="Open Sans"/>
                <a:cs typeface="Open Sans"/>
              </a:rPr>
              <a:t>Conduct Preliminary Activities (582.21(d))</a:t>
            </a:r>
            <a:endParaRPr lang="en-US" sz="1600" b="0">
              <a:latin typeface="Open Sans"/>
              <a:ea typeface="Open Sans"/>
              <a:cs typeface="Open Sans"/>
            </a:endParaRPr>
          </a:p>
          <a:p>
            <a:pPr lvl="3"/>
            <a:r>
              <a:rPr lang="en-US" sz="1600">
                <a:latin typeface="Open Sans"/>
                <a:ea typeface="Open Sans"/>
                <a:cs typeface="Open Sans"/>
              </a:rPr>
              <a:t>Perform bathymetric, geological, geophysical, mapping, and other surveys to support development of a comprehensive Delineation, Testing, or Mining Plan(s) </a:t>
            </a:r>
          </a:p>
          <a:p>
            <a:pPr lvl="1"/>
            <a:r>
              <a:rPr lang="en-US" sz="1600">
                <a:latin typeface="Open Sans"/>
                <a:ea typeface="Open Sans"/>
                <a:cs typeface="Open Sans"/>
              </a:rPr>
              <a:t>Submit Plan(s) (582.21(b) and (c)) for Technical and Environmental Reviews and Receive BOEM Approval Prior to Conducting Activities</a:t>
            </a:r>
            <a:br>
              <a:rPr lang="en-US" sz="1600">
                <a:latin typeface="Open Sans"/>
                <a:ea typeface="Open Sans"/>
                <a:cs typeface="Open Sans"/>
              </a:rPr>
            </a:br>
            <a:endParaRPr lang="en-US" sz="1600" b="0">
              <a:latin typeface="Open Sans"/>
              <a:ea typeface="Open Sans"/>
              <a:cs typeface="Open Sans"/>
            </a:endParaRPr>
          </a:p>
          <a:p>
            <a:pPr lvl="1"/>
            <a:r>
              <a:rPr lang="en-US" sz="1600">
                <a:effectLst/>
                <a:latin typeface="Open Sans"/>
                <a:ea typeface="Open Sans"/>
                <a:cs typeface="Open Sans"/>
              </a:rPr>
              <a:t>Plans </a:t>
            </a:r>
            <a:r>
              <a:rPr lang="en-US" sz="1600">
                <a:latin typeface="Open Sans"/>
                <a:ea typeface="Open Sans"/>
                <a:cs typeface="Open Sans"/>
              </a:rPr>
              <a:t>include</a:t>
            </a:r>
            <a:r>
              <a:rPr lang="en-US" sz="1600">
                <a:effectLst/>
                <a:latin typeface="Open Sans"/>
                <a:ea typeface="Open Sans"/>
                <a:cs typeface="Open Sans"/>
              </a:rPr>
              <a:t>:</a:t>
            </a:r>
            <a:endParaRPr lang="en-US" sz="1600" b="0">
              <a:latin typeface="Open Sans"/>
              <a:ea typeface="Open Sans"/>
              <a:cs typeface="Open Sans"/>
            </a:endParaRPr>
          </a:p>
        </p:txBody>
      </p:sp>
      <p:sp>
        <p:nvSpPr>
          <p:cNvPr id="5" name="Slide Number Placeholder 4">
            <a:extLst>
              <a:ext uri="{FF2B5EF4-FFF2-40B4-BE49-F238E27FC236}">
                <a16:creationId xmlns:a16="http://schemas.microsoft.com/office/drawing/2014/main" id="{1619B736-367D-09BD-3040-EE7BFA8293E7}"/>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257BE-248A-48BC-9F5F-19A6E1408DB6}"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 Placeholder 1">
            <a:extLst>
              <a:ext uri="{FF2B5EF4-FFF2-40B4-BE49-F238E27FC236}">
                <a16:creationId xmlns:a16="http://schemas.microsoft.com/office/drawing/2014/main" id="{AADE0132-F0E6-A94F-129F-471257E34332}"/>
              </a:ext>
            </a:extLst>
          </p:cNvPr>
          <p:cNvSpPr>
            <a:spLocks noGrp="1"/>
          </p:cNvSpPr>
          <p:nvPr>
            <p:ph type="body" sz="quarter" idx="10"/>
          </p:nvPr>
        </p:nvSpPr>
        <p:spPr>
          <a:xfrm>
            <a:off x="207184" y="117135"/>
            <a:ext cx="11794316" cy="746867"/>
          </a:xfrm>
        </p:spPr>
        <p:txBody>
          <a:bodyPr lIns="91440" tIns="45720" rIns="91440" bIns="45720" anchor="ctr"/>
          <a:lstStyle/>
          <a:p>
            <a:r>
              <a:rPr lang="en-US">
                <a:cs typeface="Arial"/>
              </a:rPr>
              <a:t>Authorized Activities on a Lease and Additional Approvals </a:t>
            </a:r>
            <a:endParaRPr lang="en-US">
              <a:ea typeface="Calibri"/>
              <a:cs typeface="Arial"/>
            </a:endParaRPr>
          </a:p>
        </p:txBody>
      </p:sp>
      <p:sp>
        <p:nvSpPr>
          <p:cNvPr id="6" name="TextBox 5">
            <a:extLst>
              <a:ext uri="{FF2B5EF4-FFF2-40B4-BE49-F238E27FC236}">
                <a16:creationId xmlns:a16="http://schemas.microsoft.com/office/drawing/2014/main" id="{2CCB9639-D93C-C63F-A4EB-D4609CD9EA8A}"/>
              </a:ext>
            </a:extLst>
          </p:cNvPr>
          <p:cNvSpPr txBox="1"/>
          <p:nvPr/>
        </p:nvSpPr>
        <p:spPr>
          <a:xfrm>
            <a:off x="565785" y="3320508"/>
            <a:ext cx="3219450" cy="2246769"/>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Delineation Plan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Activities to locate leased OCS minerals, characterize the quantity and quality of the minerals, and generate other information needed for the development of a comprehensive Testing or Mining Plan.</a:t>
            </a:r>
            <a:endParaRPr kumimoji="0" lang="en-US" sz="1600" b="0" i="0" u="none" strike="noStrike" kern="1200" cap="none" spc="0" normalizeH="0" baseline="0" noProof="0">
              <a:ln>
                <a:noFill/>
              </a:ln>
              <a:solidFill>
                <a:prstClr val="black"/>
              </a:solidFill>
              <a:effectLst/>
              <a:uLnTx/>
              <a:uFillTx/>
              <a:latin typeface="Calibri" panose="020F0502020204030204"/>
              <a:ea typeface="Calibri"/>
              <a:cs typeface="Calibri"/>
            </a:endParaRPr>
          </a:p>
        </p:txBody>
      </p:sp>
      <p:sp>
        <p:nvSpPr>
          <p:cNvPr id="7" name="Rectangle: Rounded Corners 6">
            <a:extLst>
              <a:ext uri="{FF2B5EF4-FFF2-40B4-BE49-F238E27FC236}">
                <a16:creationId xmlns:a16="http://schemas.microsoft.com/office/drawing/2014/main" id="{AA3E091C-52FD-9406-40D3-EA55C73FA110}"/>
              </a:ext>
            </a:extLst>
          </p:cNvPr>
          <p:cNvSpPr/>
          <p:nvPr/>
        </p:nvSpPr>
        <p:spPr>
          <a:xfrm>
            <a:off x="4309082" y="3299885"/>
            <a:ext cx="3448050" cy="2840788"/>
          </a:xfrm>
          <a:prstGeom prst="roundRect">
            <a:avLst/>
          </a:prstGeom>
          <a:solidFill>
            <a:schemeClr val="accent6">
              <a:lumMod val="60000"/>
              <a:lumOff val="40000"/>
            </a:schemeClr>
          </a:solidFill>
          <a:ln>
            <a:noFill/>
          </a:ln>
          <a:effectLst>
            <a:outerShdw blurRad="50800" dist="50800" dir="2700000" sx="102000" sy="102000" algn="tl" rotWithShape="0">
              <a:prstClr val="black">
                <a:alpha val="45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071485A-0243-7B91-4940-637F0840E373}"/>
              </a:ext>
            </a:extLst>
          </p:cNvPr>
          <p:cNvSpPr txBox="1"/>
          <p:nvPr/>
        </p:nvSpPr>
        <p:spPr>
          <a:xfrm>
            <a:off x="4358843" y="3299885"/>
            <a:ext cx="3462828" cy="2739211"/>
          </a:xfrm>
          <a:prstGeom prst="rect">
            <a:avLst/>
          </a:prstGeom>
          <a:noFill/>
          <a:ln>
            <a:noFill/>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Testing Plan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For any of the following activities: </a:t>
            </a:r>
            <a:endParaRPr kumimoji="0" lang="en-US" sz="16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To collect more information to develop a detailed Mining Plan, </a:t>
            </a:r>
            <a:endParaRPr kumimoji="0" lang="en-US" sz="16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To prepare feasibility studies, </a:t>
            </a:r>
            <a:endParaRPr kumimoji="0" lang="en-US" sz="16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Pilot program(s) to evaluate processing techniques or technology or mining equipment,</a:t>
            </a:r>
            <a:endParaRPr kumimoji="0" lang="en-US" sz="16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To determine environmental effects by a pilot test mining operation.</a:t>
            </a:r>
            <a:endParaRPr kumimoji="0" lang="en-US" sz="1600" b="0" i="0" u="none" strike="noStrike" kern="1200" cap="none" spc="0" normalizeH="0" baseline="0" noProof="0">
              <a:ln>
                <a:noFill/>
              </a:ln>
              <a:solidFill>
                <a:prstClr val="black"/>
              </a:solidFill>
              <a:effectLst/>
              <a:uLnTx/>
              <a:uFillTx/>
              <a:latin typeface="Calibri" panose="020F0502020204030204"/>
              <a:ea typeface="Calibri"/>
              <a:cs typeface="Calibri"/>
            </a:endParaRPr>
          </a:p>
        </p:txBody>
      </p:sp>
      <p:sp>
        <p:nvSpPr>
          <p:cNvPr id="9" name="Rectangle: Rounded Corners 8">
            <a:extLst>
              <a:ext uri="{FF2B5EF4-FFF2-40B4-BE49-F238E27FC236}">
                <a16:creationId xmlns:a16="http://schemas.microsoft.com/office/drawing/2014/main" id="{57B127C9-2380-7151-444E-9A77801C34B9}"/>
              </a:ext>
            </a:extLst>
          </p:cNvPr>
          <p:cNvSpPr/>
          <p:nvPr/>
        </p:nvSpPr>
        <p:spPr>
          <a:xfrm>
            <a:off x="8166679" y="3313446"/>
            <a:ext cx="3448050" cy="2840788"/>
          </a:xfrm>
          <a:prstGeom prst="roundRect">
            <a:avLst/>
          </a:prstGeom>
          <a:solidFill>
            <a:schemeClr val="accent6">
              <a:lumMod val="60000"/>
              <a:lumOff val="40000"/>
            </a:schemeClr>
          </a:solidFill>
          <a:ln>
            <a:noFill/>
          </a:ln>
          <a:effectLst>
            <a:outerShdw blurRad="50800" dist="50800" dir="2700000" sx="102000" sy="102000" algn="tl" rotWithShape="0">
              <a:prstClr val="black">
                <a:alpha val="45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8D37A7C9-71C2-32CD-A5A5-30B6D070BE4F}"/>
              </a:ext>
            </a:extLst>
          </p:cNvPr>
          <p:cNvSpPr txBox="1"/>
          <p:nvPr/>
        </p:nvSpPr>
        <p:spPr>
          <a:xfrm>
            <a:off x="8326132" y="3318303"/>
            <a:ext cx="3129144" cy="2246769"/>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Mining Plan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Comprehensive detailed descriptions, illustrations, and explanations of the proposed OCS mineral development, production, and processing activities and lessee's proposed plan of operation. </a:t>
            </a:r>
            <a:endParaRPr kumimoji="0" lang="en-US" sz="1600" b="0" i="0" u="none" strike="noStrike" kern="1200" cap="none" spc="0" normalizeH="0" baseline="0" noProof="0">
              <a:ln>
                <a:noFill/>
              </a:ln>
              <a:solidFill>
                <a:prstClr val="black"/>
              </a:solidFill>
              <a:effectLst/>
              <a:uLnTx/>
              <a:uFillTx/>
              <a:latin typeface="Calibri" panose="020F0502020204030204"/>
              <a:ea typeface="Calibri"/>
              <a:cs typeface="Calibri"/>
            </a:endParaRPr>
          </a:p>
        </p:txBody>
      </p:sp>
    </p:spTree>
    <p:extLst>
      <p:ext uri="{BB962C8B-B14F-4D97-AF65-F5344CB8AC3E}">
        <p14:creationId xmlns:p14="http://schemas.microsoft.com/office/powerpoint/2010/main" val="2749842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D993A8-F7FD-BD63-A98C-AB1DE61D5370}"/>
              </a:ext>
            </a:extLst>
          </p:cNvPr>
          <p:cNvSpPr>
            <a:spLocks noGrp="1"/>
          </p:cNvSpPr>
          <p:nvPr>
            <p:ph type="body" sz="quarter" idx="10"/>
          </p:nvPr>
        </p:nvSpPr>
        <p:spPr>
          <a:xfrm>
            <a:off x="198842" y="129305"/>
            <a:ext cx="11794316" cy="746867"/>
          </a:xfrm>
        </p:spPr>
        <p:txBody>
          <a:bodyPr lIns="91440" tIns="45720" rIns="91440" bIns="45720" anchor="ctr"/>
          <a:lstStyle/>
          <a:p>
            <a:r>
              <a:rPr lang="en-US">
                <a:solidFill>
                  <a:srgbClr val="FFFFFF"/>
                </a:solidFill>
                <a:latin typeface="Calibri"/>
                <a:ea typeface="Calibri"/>
                <a:cs typeface="Arial"/>
              </a:rPr>
              <a:t>American Samoa and CNMI Status</a:t>
            </a:r>
            <a:r>
              <a:rPr lang="en-US" sz="3200" b="1">
                <a:solidFill>
                  <a:srgbClr val="FFFFFF"/>
                </a:solidFill>
                <a:effectLst/>
                <a:latin typeface="Calibri"/>
                <a:ea typeface="Calibri"/>
                <a:cs typeface="Arial"/>
              </a:rPr>
              <a:t>: </a:t>
            </a:r>
            <a:r>
              <a:rPr lang="en-US">
                <a:solidFill>
                  <a:srgbClr val="FFFFFF"/>
                </a:solidFill>
                <a:latin typeface="Calibri"/>
                <a:ea typeface="Calibri"/>
                <a:cs typeface="Arial"/>
              </a:rPr>
              <a:t>Determined</a:t>
            </a:r>
            <a:r>
              <a:rPr lang="en-US" sz="3200" b="1">
                <a:solidFill>
                  <a:srgbClr val="FFFFFF"/>
                </a:solidFill>
                <a:effectLst/>
                <a:latin typeface="Calibri"/>
                <a:ea typeface="Calibri"/>
                <a:cs typeface="Arial"/>
              </a:rPr>
              <a:t> </a:t>
            </a:r>
            <a:r>
              <a:rPr lang="en-US">
                <a:solidFill>
                  <a:srgbClr val="FFFFFF"/>
                </a:solidFill>
                <a:latin typeface="Calibri"/>
                <a:ea typeface="Calibri"/>
                <a:cs typeface="Arial"/>
              </a:rPr>
              <a:t>areas</a:t>
            </a:r>
            <a:r>
              <a:rPr lang="en-US" sz="3200" b="1">
                <a:solidFill>
                  <a:srgbClr val="FFFFFF"/>
                </a:solidFill>
                <a:effectLst/>
                <a:latin typeface="Calibri"/>
                <a:ea typeface="Calibri"/>
                <a:cs typeface="Arial"/>
              </a:rPr>
              <a:t> for environmental assessment </a:t>
            </a:r>
            <a:r>
              <a:rPr lang="en-US">
                <a:solidFill>
                  <a:srgbClr val="FFFFFF"/>
                </a:solidFill>
                <a:latin typeface="Calibri"/>
                <a:ea typeface="Calibri"/>
                <a:cs typeface="Arial"/>
              </a:rPr>
              <a:t>for </a:t>
            </a:r>
            <a:r>
              <a:rPr lang="en-US" sz="3200" b="1">
                <a:solidFill>
                  <a:srgbClr val="FFFFFF"/>
                </a:solidFill>
                <a:effectLst/>
                <a:latin typeface="Calibri"/>
                <a:ea typeface="Calibri"/>
                <a:cs typeface="Arial"/>
              </a:rPr>
              <a:t>possible </a:t>
            </a:r>
            <a:r>
              <a:rPr lang="en-US">
                <a:solidFill>
                  <a:srgbClr val="FFFFFF"/>
                </a:solidFill>
                <a:latin typeface="Calibri"/>
                <a:ea typeface="Calibri"/>
                <a:cs typeface="Arial"/>
              </a:rPr>
              <a:t>leasing</a:t>
            </a:r>
            <a:r>
              <a:rPr lang="en-US" sz="3200" b="1">
                <a:solidFill>
                  <a:srgbClr val="FFFFFF"/>
                </a:solidFill>
                <a:effectLst/>
                <a:latin typeface="Calibri"/>
                <a:ea typeface="Calibri"/>
                <a:cs typeface="Arial"/>
              </a:rPr>
              <a:t> (Area Identification)</a:t>
            </a:r>
            <a:endParaRPr lang="en-US">
              <a:latin typeface="Calibri"/>
              <a:ea typeface="Calibri"/>
              <a:cs typeface="Arial"/>
            </a:endParaRPr>
          </a:p>
        </p:txBody>
      </p:sp>
      <p:sp>
        <p:nvSpPr>
          <p:cNvPr id="5" name="Slide Number Placeholder 4">
            <a:extLst>
              <a:ext uri="{FF2B5EF4-FFF2-40B4-BE49-F238E27FC236}">
                <a16:creationId xmlns:a16="http://schemas.microsoft.com/office/drawing/2014/main" id="{8020772B-EA51-169C-02EF-EB9825F249AF}"/>
              </a:ext>
            </a:extLst>
          </p:cNvPr>
          <p:cNvSpPr>
            <a:spLocks noGrp="1"/>
          </p:cNvSpPr>
          <p:nvPr>
            <p:ph type="sldNum" sz="quarter" idx="14"/>
          </p:nvPr>
        </p:nvSpPr>
        <p:spPr/>
        <p:txBody>
          <a:bodyPr/>
          <a:lstStyle/>
          <a:p>
            <a:fld id="{D47257BE-248A-48BC-9F5F-19A6E1408DB6}" type="slidenum">
              <a:rPr lang="en-US" smtClean="0"/>
              <a:pPr/>
              <a:t>11</a:t>
            </a:fld>
            <a:endParaRPr lang="en-US"/>
          </a:p>
        </p:txBody>
      </p:sp>
      <p:sp>
        <p:nvSpPr>
          <p:cNvPr id="9" name="TextBox 8">
            <a:extLst>
              <a:ext uri="{FF2B5EF4-FFF2-40B4-BE49-F238E27FC236}">
                <a16:creationId xmlns:a16="http://schemas.microsoft.com/office/drawing/2014/main" id="{82405BFC-EEF8-C77F-C533-3A58BDEAC6D5}"/>
              </a:ext>
            </a:extLst>
          </p:cNvPr>
          <p:cNvSpPr txBox="1"/>
          <p:nvPr/>
        </p:nvSpPr>
        <p:spPr>
          <a:xfrm>
            <a:off x="361770" y="5452984"/>
            <a:ext cx="5299588" cy="830997"/>
          </a:xfrm>
          <a:prstGeom prst="rect">
            <a:avLst/>
          </a:prstGeom>
          <a:noFill/>
        </p:spPr>
        <p:txBody>
          <a:bodyPr wrap="square" lIns="91440" tIns="45720" rIns="91440" bIns="45720" rtlCol="0" anchor="t">
            <a:spAutoFit/>
          </a:bodyPr>
          <a:lstStyle/>
          <a:p>
            <a:pPr algn="ctr"/>
            <a:r>
              <a:rPr lang="en-US" sz="1600" b="1">
                <a:solidFill>
                  <a:schemeClr val="accent6">
                    <a:lumMod val="50000"/>
                  </a:schemeClr>
                </a:solidFill>
              </a:rPr>
              <a:t>CNMI </a:t>
            </a:r>
            <a:endParaRPr lang="en-US" sz="1600" b="1">
              <a:solidFill>
                <a:schemeClr val="accent6">
                  <a:lumMod val="50000"/>
                </a:schemeClr>
              </a:solidFill>
              <a:ea typeface="Calibri"/>
              <a:cs typeface="Calibri"/>
            </a:endParaRPr>
          </a:p>
          <a:p>
            <a:pPr algn="ctr"/>
            <a:r>
              <a:rPr lang="en-US" sz="1600">
                <a:solidFill>
                  <a:schemeClr val="accent6">
                    <a:lumMod val="50000"/>
                  </a:schemeClr>
                </a:solidFill>
              </a:rPr>
              <a:t>Area </a:t>
            </a:r>
            <a:r>
              <a:rPr lang="en-US" sz="1600">
                <a:solidFill>
                  <a:schemeClr val="accent6">
                    <a:lumMod val="50000"/>
                  </a:schemeClr>
                </a:solidFill>
                <a:cs typeface="Arial"/>
              </a:rPr>
              <a:t>Identification</a:t>
            </a:r>
            <a:r>
              <a:rPr lang="en-US" sz="1600">
                <a:solidFill>
                  <a:schemeClr val="accent6">
                    <a:lumMod val="50000"/>
                  </a:schemeClr>
                </a:solidFill>
              </a:rPr>
              <a:t> (Area ID) posted on March 18, 2026</a:t>
            </a:r>
            <a:endParaRPr lang="en-US" sz="1600">
              <a:solidFill>
                <a:schemeClr val="accent6">
                  <a:lumMod val="50000"/>
                </a:schemeClr>
              </a:solidFill>
              <a:ea typeface="Calibri"/>
              <a:cs typeface="Calibri"/>
            </a:endParaRPr>
          </a:p>
          <a:p>
            <a:pPr algn="ctr"/>
            <a:r>
              <a:rPr kumimoji="0" lang="en-US" sz="1600" i="0" u="none" strike="noStrike" kern="1200" cap="none" spc="0" normalizeH="0" baseline="0" noProof="0">
                <a:ln>
                  <a:noFill/>
                </a:ln>
                <a:solidFill>
                  <a:schemeClr val="accent6">
                    <a:lumMod val="50000"/>
                  </a:schemeClr>
                </a:solidFill>
                <a:effectLst/>
                <a:uLnTx/>
                <a:uFillTx/>
                <a:ea typeface="+mn-ea"/>
                <a:cs typeface="Arial"/>
              </a:rPr>
              <a:t>Additional information: </a:t>
            </a:r>
            <a:r>
              <a:rPr kumimoji="0" lang="en-US" sz="1600" i="0" u="none" strike="noStrike" kern="1200" cap="none" spc="0" normalizeH="0" baseline="0" noProof="0">
                <a:ln>
                  <a:noFill/>
                </a:ln>
                <a:solidFill>
                  <a:srgbClr val="669900"/>
                </a:solidFill>
                <a:effectLst/>
                <a:uLnTx/>
                <a:uFillTx/>
                <a:ea typeface="+mn-ea"/>
                <a:cs typeface="Arial"/>
                <a:hlinkClick r:id="rId2" tooltip="Original URL: https://www.boem.gov/American-Samoa. Click or tap if you trust this link.">
                  <a:extLst>
                    <a:ext uri="{A12FA001-AC4F-418D-AE19-62706E023703}">
                      <ahyp:hlinkClr xmlns:ahyp="http://schemas.microsoft.com/office/drawing/2018/hyperlinkcolor" val="tx"/>
                    </a:ext>
                  </a:extLst>
                </a:hlinkClick>
              </a:rPr>
              <a:t>https://www.boem.gov/cnmi</a:t>
            </a:r>
            <a:endParaRPr kumimoji="0" lang="en-US" sz="1600" i="0" u="none" strike="noStrike" kern="1200" cap="none" spc="0" normalizeH="0" baseline="0" noProof="0">
              <a:ln>
                <a:noFill/>
              </a:ln>
              <a:solidFill>
                <a:srgbClr val="669900"/>
              </a:solidFill>
              <a:effectLst/>
              <a:uLnTx/>
              <a:uFillTx/>
              <a:ea typeface="Calibri" panose="020F0502020204030204"/>
              <a:cs typeface="Arial"/>
            </a:endParaRPr>
          </a:p>
        </p:txBody>
      </p:sp>
      <p:sp>
        <p:nvSpPr>
          <p:cNvPr id="10" name="TextBox 9">
            <a:extLst>
              <a:ext uri="{FF2B5EF4-FFF2-40B4-BE49-F238E27FC236}">
                <a16:creationId xmlns:a16="http://schemas.microsoft.com/office/drawing/2014/main" id="{8F47AAB4-6E2F-48E4-2027-C4BF9DE93DAB}"/>
              </a:ext>
            </a:extLst>
          </p:cNvPr>
          <p:cNvSpPr txBox="1"/>
          <p:nvPr/>
        </p:nvSpPr>
        <p:spPr>
          <a:xfrm>
            <a:off x="6148840" y="5452984"/>
            <a:ext cx="5756705" cy="830997"/>
          </a:xfrm>
          <a:prstGeom prst="rect">
            <a:avLst/>
          </a:prstGeom>
          <a:noFill/>
        </p:spPr>
        <p:txBody>
          <a:bodyPr wrap="none" lIns="91440" tIns="45720" rIns="91440" bIns="45720" rtlCol="0" anchor="t">
            <a:spAutoFit/>
          </a:bodyPr>
          <a:lstStyle/>
          <a:p>
            <a:pPr algn="ctr"/>
            <a:r>
              <a:rPr lang="en-US" sz="1600" b="1">
                <a:solidFill>
                  <a:schemeClr val="accent6">
                    <a:lumMod val="50000"/>
                  </a:schemeClr>
                </a:solidFill>
                <a:cs typeface="Arial"/>
              </a:rPr>
              <a:t>American Samoa</a:t>
            </a:r>
            <a:endParaRPr lang="en-US" sz="1600" b="1">
              <a:solidFill>
                <a:schemeClr val="accent6">
                  <a:lumMod val="50000"/>
                </a:schemeClr>
              </a:solidFill>
              <a:ea typeface="Calibri"/>
              <a:cs typeface="Arial"/>
            </a:endParaRPr>
          </a:p>
          <a:p>
            <a:pPr algn="ctr"/>
            <a:r>
              <a:rPr lang="en-US" sz="1600">
                <a:solidFill>
                  <a:schemeClr val="accent6">
                    <a:lumMod val="50000"/>
                  </a:schemeClr>
                </a:solidFill>
                <a:cs typeface="Arial"/>
              </a:rPr>
              <a:t>Area Identification (Area ID) posted on November 10, 2025</a:t>
            </a:r>
            <a:endParaRPr lang="en-US" sz="1600">
              <a:solidFill>
                <a:schemeClr val="accent6">
                  <a:lumMod val="50000"/>
                </a:schemeClr>
              </a:solidFill>
              <a:ea typeface="Calibri"/>
              <a:cs typeface="Arial"/>
            </a:endParaRPr>
          </a:p>
          <a:p>
            <a:pPr algn="ctr"/>
            <a:r>
              <a:rPr lang="en-US" sz="1600">
                <a:solidFill>
                  <a:schemeClr val="accent6">
                    <a:lumMod val="50000"/>
                  </a:schemeClr>
                </a:solidFill>
                <a:ea typeface="Calibri Light"/>
                <a:cs typeface="Arial"/>
              </a:rPr>
              <a:t>Additional information: </a:t>
            </a:r>
            <a:r>
              <a:rPr lang="en-US" sz="1600">
                <a:solidFill>
                  <a:srgbClr val="669900"/>
                </a:solidFill>
                <a:cs typeface="Arial"/>
                <a:hlinkClick r:id="rId3">
                  <a:extLst>
                    <a:ext uri="{A12FA001-AC4F-418D-AE19-62706E023703}">
                      <ahyp:hlinkClr xmlns:ahyp="http://schemas.microsoft.com/office/drawing/2018/hyperlinkcolor" val="tx"/>
                    </a:ext>
                  </a:extLst>
                </a:hlinkClick>
              </a:rPr>
              <a:t>https://www.boem.gov/american-samoa</a:t>
            </a:r>
            <a:endParaRPr lang="en-US" sz="1600">
              <a:solidFill>
                <a:srgbClr val="669900"/>
              </a:solidFill>
              <a:cs typeface="Arial"/>
            </a:endParaRPr>
          </a:p>
        </p:txBody>
      </p:sp>
      <p:pic>
        <p:nvPicPr>
          <p:cNvPr id="3" name="Picture 2">
            <a:extLst>
              <a:ext uri="{FF2B5EF4-FFF2-40B4-BE49-F238E27FC236}">
                <a16:creationId xmlns:a16="http://schemas.microsoft.com/office/drawing/2014/main" id="{DC396E6D-17C8-E673-B50A-DC36291F662E}"/>
              </a:ext>
            </a:extLst>
          </p:cNvPr>
          <p:cNvPicPr>
            <a:picLocks noChangeAspect="1"/>
          </p:cNvPicPr>
          <p:nvPr/>
        </p:nvPicPr>
        <p:blipFill>
          <a:blip r:embed="rId4"/>
          <a:stretch>
            <a:fillRect/>
          </a:stretch>
        </p:blipFill>
        <p:spPr>
          <a:xfrm>
            <a:off x="364520" y="1143000"/>
            <a:ext cx="5678640" cy="4346603"/>
          </a:xfrm>
          <a:prstGeom prst="rect">
            <a:avLst/>
          </a:prstGeom>
        </p:spPr>
      </p:pic>
      <p:pic>
        <p:nvPicPr>
          <p:cNvPr id="7" name="Picture 6">
            <a:extLst>
              <a:ext uri="{FF2B5EF4-FFF2-40B4-BE49-F238E27FC236}">
                <a16:creationId xmlns:a16="http://schemas.microsoft.com/office/drawing/2014/main" id="{8218EA5D-AF1E-6AD0-247F-8A53598C36D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149831" y="1143000"/>
            <a:ext cx="5676658" cy="4388040"/>
          </a:xfrm>
          <a:prstGeom prst="rect">
            <a:avLst/>
          </a:prstGeom>
        </p:spPr>
      </p:pic>
    </p:spTree>
    <p:extLst>
      <p:ext uri="{BB962C8B-B14F-4D97-AF65-F5344CB8AC3E}">
        <p14:creationId xmlns:p14="http://schemas.microsoft.com/office/powerpoint/2010/main" val="321268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36E5B7-67DF-FA88-6973-00A1BD9D1131}"/>
              </a:ext>
            </a:extLst>
          </p:cNvPr>
          <p:cNvSpPr>
            <a:spLocks noGrp="1"/>
          </p:cNvSpPr>
          <p:nvPr>
            <p:ph type="body" sz="quarter" idx="10"/>
          </p:nvPr>
        </p:nvSpPr>
        <p:spPr>
          <a:xfrm>
            <a:off x="194692" y="142573"/>
            <a:ext cx="11794316" cy="746867"/>
          </a:xfrm>
        </p:spPr>
        <p:txBody>
          <a:bodyPr lIns="91440" tIns="45720" rIns="91440" bIns="45720" anchor="ctr"/>
          <a:lstStyle/>
          <a:p>
            <a:r>
              <a:rPr lang="en-US">
                <a:ea typeface="Calibri"/>
                <a:cs typeface="Arial"/>
              </a:rPr>
              <a:t>Potential Next Steps</a:t>
            </a:r>
          </a:p>
        </p:txBody>
      </p:sp>
      <p:sp>
        <p:nvSpPr>
          <p:cNvPr id="3" name="Text Placeholder 2">
            <a:extLst>
              <a:ext uri="{FF2B5EF4-FFF2-40B4-BE49-F238E27FC236}">
                <a16:creationId xmlns:a16="http://schemas.microsoft.com/office/drawing/2014/main" id="{934D7B31-A539-686A-34D0-F8CDA1EA9DEB}"/>
              </a:ext>
            </a:extLst>
          </p:cNvPr>
          <p:cNvSpPr>
            <a:spLocks noGrp="1"/>
          </p:cNvSpPr>
          <p:nvPr>
            <p:ph type="body" sz="quarter" idx="11"/>
          </p:nvPr>
        </p:nvSpPr>
        <p:spPr>
          <a:xfrm>
            <a:off x="744543" y="1705108"/>
            <a:ext cx="9777413" cy="4688004"/>
          </a:xfrm>
        </p:spPr>
        <p:txBody>
          <a:bodyPr lIns="91440" tIns="45720" rIns="91440" bIns="45720" anchor="t"/>
          <a:lstStyle/>
          <a:p>
            <a:r>
              <a:rPr lang="en-US">
                <a:ea typeface="Calibri Light"/>
                <a:cs typeface="Arial"/>
              </a:rPr>
              <a:t>California Oil and Gas </a:t>
            </a:r>
          </a:p>
          <a:p>
            <a:pPr lvl="1"/>
            <a:r>
              <a:rPr lang="en-US" b="1">
                <a:ea typeface="Calibri Light"/>
                <a:cs typeface="Arial"/>
              </a:rPr>
              <a:t>Area Identification </a:t>
            </a:r>
          </a:p>
          <a:p>
            <a:pPr lvl="1"/>
            <a:r>
              <a:rPr lang="en-US" b="1">
                <a:ea typeface="Calibri Light"/>
                <a:cs typeface="Arial"/>
              </a:rPr>
              <a:t>Continue work on Programmatic Environmental Impact Statement</a:t>
            </a:r>
          </a:p>
          <a:p>
            <a:pPr lvl="1"/>
            <a:endParaRPr lang="en-US" b="1">
              <a:ea typeface="Calibri Light"/>
            </a:endParaRPr>
          </a:p>
          <a:p>
            <a:r>
              <a:rPr lang="en-US">
                <a:ea typeface="Calibri Light"/>
                <a:cs typeface="Arial"/>
              </a:rPr>
              <a:t>OCS Minerals in the Pacific Territories</a:t>
            </a:r>
          </a:p>
          <a:p>
            <a:pPr lvl="1"/>
            <a:r>
              <a:rPr lang="en-US" b="1">
                <a:ea typeface="Calibri Light"/>
                <a:cs typeface="Arial"/>
              </a:rPr>
              <a:t>Continue Environmental Assessment of areas identified for potential leasing</a:t>
            </a:r>
          </a:p>
          <a:p>
            <a:pPr lvl="1"/>
            <a:r>
              <a:rPr lang="en-US" b="1">
                <a:ea typeface="Calibri Light"/>
                <a:cs typeface="Arial"/>
              </a:rPr>
              <a:t>Proposed Leasing Notice </a:t>
            </a:r>
            <a:br>
              <a:rPr lang="en-US" b="1">
                <a:ea typeface="Calibri Light"/>
                <a:cs typeface="Arial"/>
              </a:rPr>
            </a:br>
            <a:endParaRPr lang="en-US" b="1">
              <a:ea typeface="Calibri Light"/>
              <a:cs typeface="Arial"/>
            </a:endParaRPr>
          </a:p>
          <a:p>
            <a:r>
              <a:rPr lang="en-US">
                <a:ea typeface="Calibri Light"/>
                <a:cs typeface="Arial"/>
              </a:rPr>
              <a:t>BOEM funded studies to continue to collect data and information to inform future decisions </a:t>
            </a:r>
            <a:endParaRPr lang="en-US" b="1">
              <a:ea typeface="Calibri Light"/>
              <a:cs typeface="Arial"/>
            </a:endParaRPr>
          </a:p>
        </p:txBody>
      </p:sp>
      <p:sp>
        <p:nvSpPr>
          <p:cNvPr id="5" name="Slide Number Placeholder 4">
            <a:extLst>
              <a:ext uri="{FF2B5EF4-FFF2-40B4-BE49-F238E27FC236}">
                <a16:creationId xmlns:a16="http://schemas.microsoft.com/office/drawing/2014/main" id="{283F4038-BEA0-229D-F642-E8202940744E}"/>
              </a:ext>
            </a:extLst>
          </p:cNvPr>
          <p:cNvSpPr>
            <a:spLocks noGrp="1"/>
          </p:cNvSpPr>
          <p:nvPr>
            <p:ph type="sldNum" sz="quarter" idx="14"/>
          </p:nvPr>
        </p:nvSpPr>
        <p:spPr/>
        <p:txBody>
          <a:bodyPr/>
          <a:lstStyle/>
          <a:p>
            <a:fld id="{D47257BE-248A-48BC-9F5F-19A6E1408DB6}" type="slidenum">
              <a:rPr lang="en-US" smtClean="0"/>
              <a:pPr/>
              <a:t>12</a:t>
            </a:fld>
            <a:endParaRPr lang="en-US"/>
          </a:p>
        </p:txBody>
      </p:sp>
    </p:spTree>
    <p:extLst>
      <p:ext uri="{BB962C8B-B14F-4D97-AF65-F5344CB8AC3E}">
        <p14:creationId xmlns:p14="http://schemas.microsoft.com/office/powerpoint/2010/main" val="12597547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9ECC0-CFBE-F8BD-B3DC-ABC69BAB726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ECFE191-8715-9A82-2568-DF303A421CCB}"/>
              </a:ext>
            </a:extLst>
          </p:cNvPr>
          <p:cNvSpPr>
            <a:spLocks noGrp="1"/>
          </p:cNvSpPr>
          <p:nvPr>
            <p:ph type="body" sz="quarter" idx="15"/>
          </p:nvPr>
        </p:nvSpPr>
        <p:spPr>
          <a:xfrm>
            <a:off x="0" y="5266944"/>
            <a:ext cx="12192000" cy="822960"/>
          </a:xfrm>
        </p:spPr>
        <p:txBody>
          <a:bodyPr lIns="91440" tIns="45720" rIns="91440" bIns="45720" anchor="t"/>
          <a:lstStyle/>
          <a:p>
            <a:r>
              <a:rPr lang="en-US">
                <a:latin typeface="Arial"/>
                <a:cs typeface="Arial"/>
              </a:rPr>
              <a:t>Necy Sumait | </a:t>
            </a:r>
            <a:r>
              <a:rPr lang="en-US">
                <a:latin typeface="Arial"/>
                <a:cs typeface="Arial"/>
                <a:hlinkClick r:id="rId3"/>
              </a:rPr>
              <a:t>Necy.Sumait@boem.gov</a:t>
            </a:r>
            <a:r>
              <a:rPr lang="en-US">
                <a:latin typeface="Arial"/>
                <a:cs typeface="Arial"/>
              </a:rPr>
              <a:t>   </a:t>
            </a:r>
          </a:p>
          <a:p>
            <a:endParaRPr lang="en-US"/>
          </a:p>
        </p:txBody>
      </p:sp>
    </p:spTree>
    <p:extLst>
      <p:ext uri="{BB962C8B-B14F-4D97-AF65-F5344CB8AC3E}">
        <p14:creationId xmlns:p14="http://schemas.microsoft.com/office/powerpoint/2010/main" val="217067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B84C892-0B42-4BB8-CAE2-F321D346BEAE}"/>
              </a:ext>
            </a:extLst>
          </p:cNvPr>
          <p:cNvSpPr>
            <a:spLocks noGrp="1"/>
          </p:cNvSpPr>
          <p:nvPr>
            <p:ph type="sldNum" sz="quarter" idx="13"/>
          </p:nvPr>
        </p:nvSpPr>
        <p:spPr/>
        <p:txBody>
          <a:bodyPr/>
          <a:lstStyle/>
          <a:p>
            <a:fld id="{D47257BE-248A-48BC-9F5F-19A6E1408DB6}" type="slidenum">
              <a:rPr lang="en-US" smtClean="0"/>
              <a:pPr/>
              <a:t>2</a:t>
            </a:fld>
            <a:endParaRPr lang="en-US">
              <a:solidFill>
                <a:schemeClr val="bg1"/>
              </a:solidFill>
            </a:endParaRPr>
          </a:p>
        </p:txBody>
      </p:sp>
      <p:sp>
        <p:nvSpPr>
          <p:cNvPr id="12" name="Text Placeholder 4">
            <a:extLst>
              <a:ext uri="{FF2B5EF4-FFF2-40B4-BE49-F238E27FC236}">
                <a16:creationId xmlns:a16="http://schemas.microsoft.com/office/drawing/2014/main" id="{E2DB0AE1-8F11-775E-23B7-5E0881B3C0A2}"/>
              </a:ext>
            </a:extLst>
          </p:cNvPr>
          <p:cNvSpPr txBox="1">
            <a:spLocks/>
          </p:cNvSpPr>
          <p:nvPr/>
        </p:nvSpPr>
        <p:spPr>
          <a:xfrm>
            <a:off x="401917" y="390397"/>
            <a:ext cx="11794316" cy="746867"/>
          </a:xfrm>
          <a:prstGeom prst="rect">
            <a:avLst/>
          </a:prstGeom>
          <a:noFill/>
        </p:spPr>
        <p:txBody>
          <a:bodyPr lIns="91440" tIns="45720" rIns="91440" bIns="45720" anchor="ctr"/>
          <a:lstStyle>
            <a:lvl1pPr marL="0" indent="0" algn="l" defTabSz="914400" rtl="0" eaLnBrk="1" latinLnBrk="0" hangingPunct="1">
              <a:lnSpc>
                <a:spcPct val="90000"/>
              </a:lnSpc>
              <a:spcBef>
                <a:spcPts val="1000"/>
              </a:spcBef>
              <a:buFont typeface="Arial" panose="020B0604020202020204" pitchFamily="34" charset="0"/>
              <a:buNone/>
              <a:defRPr sz="3200" b="1" i="0" kern="1200">
                <a:solidFill>
                  <a:schemeClr val="bg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900">
                <a:cs typeface="Calibri"/>
              </a:rPr>
              <a:t>Transition to Marine Minerals Administration</a:t>
            </a:r>
            <a:endParaRPr lang="en-US" sz="2900">
              <a:solidFill>
                <a:srgbClr val="FFFFFF"/>
              </a:solidFill>
              <a:ea typeface="Calibri"/>
              <a:cs typeface="Calibri"/>
            </a:endParaRPr>
          </a:p>
          <a:p>
            <a:endParaRPr lang="en-US" altLang="en-US">
              <a:ea typeface="Calibri"/>
            </a:endParaRPr>
          </a:p>
        </p:txBody>
      </p:sp>
      <p:sp>
        <p:nvSpPr>
          <p:cNvPr id="13" name="TextBox 12">
            <a:extLst>
              <a:ext uri="{FF2B5EF4-FFF2-40B4-BE49-F238E27FC236}">
                <a16:creationId xmlns:a16="http://schemas.microsoft.com/office/drawing/2014/main" id="{CB4E49B8-FAF5-4A15-EB0B-496CE2914258}"/>
              </a:ext>
            </a:extLst>
          </p:cNvPr>
          <p:cNvSpPr txBox="1"/>
          <p:nvPr/>
        </p:nvSpPr>
        <p:spPr>
          <a:xfrm>
            <a:off x="582083" y="1576916"/>
            <a:ext cx="10361083"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Open Sans"/>
                <a:ea typeface="Open Sans"/>
                <a:cs typeface="Open Sans"/>
              </a:rPr>
              <a:t>The Department of the Interior announced on April 3, 2026,  the start of a phased plan to establish the </a:t>
            </a:r>
            <a:r>
              <a:rPr lang="en-US" b="1" dirty="0">
                <a:latin typeface="Open Sans"/>
                <a:ea typeface="Open Sans"/>
                <a:cs typeface="Open Sans"/>
              </a:rPr>
              <a:t>Marine Minerals Administration</a:t>
            </a:r>
            <a:r>
              <a:rPr lang="en-US" dirty="0">
                <a:latin typeface="Open Sans"/>
                <a:ea typeface="Open Sans"/>
                <a:cs typeface="Open Sans"/>
              </a:rPr>
              <a:t>, bringing together the functions of the Bureau of Ocean Energy Management (BOEM) and the Bureau of Safety and Environmental Enforcement (BSEE).</a:t>
            </a:r>
          </a:p>
          <a:p>
            <a:endParaRPr lang="en-US" dirty="0">
              <a:latin typeface="Open Sans"/>
              <a:ea typeface="Open Sans"/>
              <a:cs typeface="Open Sans"/>
            </a:endParaRPr>
          </a:p>
          <a:p>
            <a:r>
              <a:rPr lang="en-US" b="1" dirty="0">
                <a:latin typeface="Open Sans"/>
                <a:ea typeface="Open Sans"/>
                <a:cs typeface="Open Sans"/>
              </a:rPr>
              <a:t>What to Expect</a:t>
            </a:r>
          </a:p>
          <a:p>
            <a:endParaRPr lang="en-US" dirty="0">
              <a:latin typeface="Open Sans"/>
              <a:ea typeface="Open Sans"/>
              <a:cs typeface="Open Sans"/>
            </a:endParaRPr>
          </a:p>
          <a:p>
            <a:pPr marL="285750" indent="-285750">
              <a:buFont typeface="Arial"/>
              <a:buChar char="•"/>
            </a:pPr>
            <a:r>
              <a:rPr lang="en-US" dirty="0">
                <a:latin typeface="Open Sans"/>
                <a:ea typeface="Open Sans"/>
                <a:cs typeface="Open Sans"/>
              </a:rPr>
              <a:t>Phased Transition: Internal alignment activities begin soon.</a:t>
            </a:r>
          </a:p>
          <a:p>
            <a:pPr marL="285750" indent="-285750">
              <a:buFont typeface="Arial"/>
              <a:buChar char="•"/>
            </a:pPr>
            <a:r>
              <a:rPr lang="en-US" dirty="0">
                <a:latin typeface="Open Sans"/>
                <a:ea typeface="Open Sans"/>
                <a:cs typeface="Open Sans"/>
              </a:rPr>
              <a:t>No Regulatory Rollbacks: Existing requirements remain in full effect.  </a:t>
            </a:r>
          </a:p>
          <a:p>
            <a:pPr marL="285750" indent="-285750">
              <a:buFont typeface="Arial"/>
              <a:buChar char="•"/>
            </a:pPr>
            <a:r>
              <a:rPr lang="en-US" dirty="0">
                <a:latin typeface="Open Sans"/>
                <a:ea typeface="Open Sans"/>
                <a:cs typeface="Open Sans"/>
              </a:rPr>
              <a:t>New Website and Branding: The Marine Minerals Administration’s full digital presence will launch in the coming months.  </a:t>
            </a:r>
          </a:p>
          <a:p>
            <a:pPr marL="285750" indent="-285750">
              <a:buFont typeface="Arial"/>
              <a:buChar char="•"/>
            </a:pPr>
            <a:r>
              <a:rPr lang="en-US" dirty="0">
                <a:latin typeface="Open Sans"/>
                <a:ea typeface="Open Sans"/>
                <a:cs typeface="Open Sans"/>
              </a:rPr>
              <a:t>The </a:t>
            </a:r>
            <a:r>
              <a:rPr lang="en-US" dirty="0">
                <a:latin typeface="Open Sans"/>
                <a:ea typeface="Open Sans"/>
                <a:cs typeface="Open Sans"/>
                <a:hlinkClick r:id="rId2"/>
              </a:rPr>
              <a:t>https://www.doi.gov/mma-reunification</a:t>
            </a:r>
            <a:r>
              <a:rPr lang="en-US" dirty="0">
                <a:latin typeface="Open Sans"/>
                <a:ea typeface="Open Sans"/>
                <a:cs typeface="Open Sans"/>
              </a:rPr>
              <a:t> page will be updated regularly</a:t>
            </a:r>
          </a:p>
          <a:p>
            <a:endParaRPr lang="en-US" dirty="0">
              <a:ea typeface="Calibri"/>
              <a:cs typeface="Calibri"/>
            </a:endParaRPr>
          </a:p>
          <a:p>
            <a:endParaRPr lang="en-US" dirty="0">
              <a:ea typeface="Calibri"/>
              <a:cs typeface="Calibri"/>
            </a:endParaRPr>
          </a:p>
          <a:p>
            <a:endParaRPr lang="en-US" dirty="0">
              <a:ea typeface="Calibri"/>
              <a:cs typeface="Calibri"/>
            </a:endParaRPr>
          </a:p>
        </p:txBody>
      </p:sp>
    </p:spTree>
    <p:extLst>
      <p:ext uri="{BB962C8B-B14F-4D97-AF65-F5344CB8AC3E}">
        <p14:creationId xmlns:p14="http://schemas.microsoft.com/office/powerpoint/2010/main" val="254511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B84C892-0B42-4BB8-CAE2-F321D346BEAE}"/>
              </a:ext>
            </a:extLst>
          </p:cNvPr>
          <p:cNvSpPr>
            <a:spLocks noGrp="1"/>
          </p:cNvSpPr>
          <p:nvPr>
            <p:ph type="sldNum" sz="quarter" idx="13"/>
          </p:nvPr>
        </p:nvSpPr>
        <p:spPr/>
        <p:txBody>
          <a:bodyPr/>
          <a:lstStyle/>
          <a:p>
            <a:fld id="{D47257BE-248A-48BC-9F5F-19A6E1408DB6}" type="slidenum">
              <a:rPr lang="en-US" smtClean="0"/>
              <a:pPr/>
              <a:t>3</a:t>
            </a:fld>
            <a:endParaRPr lang="en-US">
              <a:solidFill>
                <a:schemeClr val="bg1"/>
              </a:solidFill>
            </a:endParaRPr>
          </a:p>
        </p:txBody>
      </p:sp>
      <p:sp>
        <p:nvSpPr>
          <p:cNvPr id="6" name="Text Placeholder 4">
            <a:extLst>
              <a:ext uri="{FF2B5EF4-FFF2-40B4-BE49-F238E27FC236}">
                <a16:creationId xmlns:a16="http://schemas.microsoft.com/office/drawing/2014/main" id="{601C03BB-F571-220F-2C8C-862C442D3ED0}"/>
              </a:ext>
            </a:extLst>
          </p:cNvPr>
          <p:cNvSpPr txBox="1">
            <a:spLocks/>
          </p:cNvSpPr>
          <p:nvPr/>
        </p:nvSpPr>
        <p:spPr>
          <a:xfrm>
            <a:off x="401917" y="390397"/>
            <a:ext cx="11794316" cy="746867"/>
          </a:xfrm>
          <a:prstGeom prst="rect">
            <a:avLst/>
          </a:prstGeom>
          <a:noFill/>
        </p:spPr>
        <p:txBody>
          <a:bodyPr lIns="91440" tIns="45720" rIns="91440" bIns="45720" anchor="ctr"/>
          <a:lstStyle>
            <a:lvl1pPr marL="0" indent="0" algn="l" defTabSz="914400" rtl="0" eaLnBrk="1" latinLnBrk="0" hangingPunct="1">
              <a:lnSpc>
                <a:spcPct val="90000"/>
              </a:lnSpc>
              <a:spcBef>
                <a:spcPts val="1000"/>
              </a:spcBef>
              <a:buFont typeface="Arial" panose="020B0604020202020204" pitchFamily="34" charset="0"/>
              <a:buNone/>
              <a:defRPr sz="3200" b="1" i="0" kern="1200">
                <a:solidFill>
                  <a:schemeClr val="bg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900">
                <a:cs typeface="Calibri"/>
              </a:rPr>
              <a:t>Topics: Overview of leasing processes and Pacific OCS activities</a:t>
            </a:r>
            <a:endParaRPr lang="en-US" sz="2900" b="0">
              <a:solidFill>
                <a:srgbClr val="000000"/>
              </a:solidFill>
              <a:cs typeface="Calibri"/>
            </a:endParaRPr>
          </a:p>
          <a:p>
            <a:endParaRPr lang="en-US" altLang="en-US">
              <a:ea typeface="Calibri"/>
            </a:endParaRPr>
          </a:p>
        </p:txBody>
      </p:sp>
      <p:sp>
        <p:nvSpPr>
          <p:cNvPr id="2" name="TextBox 2">
            <a:extLst>
              <a:ext uri="{FF2B5EF4-FFF2-40B4-BE49-F238E27FC236}">
                <a16:creationId xmlns:a16="http://schemas.microsoft.com/office/drawing/2014/main" id="{0F24AAD7-7467-C087-75CF-3A25E679EE9E}"/>
              </a:ext>
            </a:extLst>
          </p:cNvPr>
          <p:cNvSpPr txBox="1"/>
          <p:nvPr/>
        </p:nvSpPr>
        <p:spPr>
          <a:xfrm>
            <a:off x="690866" y="1221767"/>
            <a:ext cx="396875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0A456F"/>
                </a:solidFill>
                <a:ea typeface="Calibri"/>
                <a:cs typeface="Calibri"/>
              </a:rPr>
              <a:t>Conventional Energy</a:t>
            </a:r>
          </a:p>
        </p:txBody>
      </p:sp>
      <p:sp>
        <p:nvSpPr>
          <p:cNvPr id="4" name="TextBox 5">
            <a:extLst>
              <a:ext uri="{FF2B5EF4-FFF2-40B4-BE49-F238E27FC236}">
                <a16:creationId xmlns:a16="http://schemas.microsoft.com/office/drawing/2014/main" id="{C7CB2907-56C7-6658-3A4B-BF39872B1AF3}"/>
              </a:ext>
            </a:extLst>
          </p:cNvPr>
          <p:cNvSpPr txBox="1"/>
          <p:nvPr/>
        </p:nvSpPr>
        <p:spPr>
          <a:xfrm>
            <a:off x="6233410" y="1221765"/>
            <a:ext cx="2594652"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0A456F"/>
                </a:solidFill>
                <a:ea typeface="Calibri"/>
                <a:cs typeface="Calibri"/>
              </a:rPr>
              <a:t>Seabed minerals</a:t>
            </a:r>
            <a:endParaRPr lang="en-US" sz="2400">
              <a:solidFill>
                <a:srgbClr val="000000"/>
              </a:solidFill>
              <a:ea typeface="Calibri" panose="020F0502020204030204"/>
              <a:cs typeface="Calibri" panose="020F0502020204030204"/>
            </a:endParaRPr>
          </a:p>
        </p:txBody>
      </p:sp>
      <p:pic>
        <p:nvPicPr>
          <p:cNvPr id="5" name="Picture 4" descr="Polymetallic nodules">
            <a:extLst>
              <a:ext uri="{FF2B5EF4-FFF2-40B4-BE49-F238E27FC236}">
                <a16:creationId xmlns:a16="http://schemas.microsoft.com/office/drawing/2014/main" id="{4BA8963E-00DC-F92C-2682-BD85E7D85E7B}"/>
              </a:ext>
            </a:extLst>
          </p:cNvPr>
          <p:cNvPicPr>
            <a:picLocks noChangeAspect="1"/>
          </p:cNvPicPr>
          <p:nvPr/>
        </p:nvPicPr>
        <p:blipFill>
          <a:blip r:embed="rId3"/>
          <a:stretch>
            <a:fillRect/>
          </a:stretch>
        </p:blipFill>
        <p:spPr>
          <a:xfrm>
            <a:off x="9459913" y="1021821"/>
            <a:ext cx="1971675" cy="1343025"/>
          </a:xfrm>
          <a:prstGeom prst="rect">
            <a:avLst/>
          </a:prstGeom>
        </p:spPr>
      </p:pic>
      <p:pic>
        <p:nvPicPr>
          <p:cNvPr id="7" name="Picture 6">
            <a:extLst>
              <a:ext uri="{FF2B5EF4-FFF2-40B4-BE49-F238E27FC236}">
                <a16:creationId xmlns:a16="http://schemas.microsoft.com/office/drawing/2014/main" id="{92D4D1CA-CA2D-ADDD-6EEC-6AF8F24924B9}"/>
              </a:ext>
            </a:extLst>
          </p:cNvPr>
          <p:cNvPicPr>
            <a:picLocks noChangeAspect="1"/>
          </p:cNvPicPr>
          <p:nvPr/>
        </p:nvPicPr>
        <p:blipFill>
          <a:blip r:embed="rId4"/>
          <a:stretch>
            <a:fillRect/>
          </a:stretch>
        </p:blipFill>
        <p:spPr>
          <a:xfrm>
            <a:off x="266700" y="1884892"/>
            <a:ext cx="5181600" cy="1543050"/>
          </a:xfrm>
          <a:prstGeom prst="rect">
            <a:avLst/>
          </a:prstGeom>
        </p:spPr>
      </p:pic>
      <p:sp>
        <p:nvSpPr>
          <p:cNvPr id="9" name="TextBox 11">
            <a:extLst>
              <a:ext uri="{FF2B5EF4-FFF2-40B4-BE49-F238E27FC236}">
                <a16:creationId xmlns:a16="http://schemas.microsoft.com/office/drawing/2014/main" id="{C5741C18-5F60-D950-C1DB-E968262BF851}"/>
              </a:ext>
            </a:extLst>
          </p:cNvPr>
          <p:cNvSpPr txBox="1"/>
          <p:nvPr/>
        </p:nvSpPr>
        <p:spPr>
          <a:xfrm>
            <a:off x="199868" y="3635114"/>
            <a:ext cx="5234065" cy="187743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latin typeface="Open Sans"/>
                <a:ea typeface="Open Sans"/>
                <a:cs typeface="Open Sans"/>
              </a:rPr>
              <a:t>BOEM's Outer Continental Shelf (OCS) leasing and program development for oil and gas </a:t>
            </a:r>
            <a:br>
              <a:rPr lang="en-US" sz="1600">
                <a:latin typeface="Open Sans"/>
                <a:ea typeface="Open Sans"/>
                <a:cs typeface="Open Sans"/>
              </a:rPr>
            </a:br>
            <a:endParaRPr lang="en-US" sz="1600">
              <a:latin typeface="Open Sans"/>
              <a:ea typeface="Open Sans"/>
              <a:cs typeface="Open Sans"/>
            </a:endParaRPr>
          </a:p>
          <a:p>
            <a:pPr marL="285750" indent="-285750">
              <a:buFont typeface="Arial"/>
              <a:buChar char="•"/>
            </a:pPr>
            <a:r>
              <a:rPr lang="en-US" sz="1600">
                <a:latin typeface="Open Sans"/>
                <a:ea typeface="Open Sans"/>
                <a:cs typeface="Open Sans"/>
              </a:rPr>
              <a:t>National Program</a:t>
            </a:r>
          </a:p>
          <a:p>
            <a:pPr marL="285750" indent="-285750">
              <a:buFont typeface="Arial"/>
              <a:buChar char="•"/>
            </a:pPr>
            <a:r>
              <a:rPr lang="en-US" sz="1600">
                <a:latin typeface="Open Sans"/>
                <a:ea typeface="Open Sans"/>
                <a:cs typeface="Open Sans"/>
              </a:rPr>
              <a:t>Regional Leasing</a:t>
            </a:r>
          </a:p>
          <a:p>
            <a:endParaRPr lang="en-US">
              <a:ea typeface="Calibri"/>
              <a:cs typeface="Calibri"/>
            </a:endParaRPr>
          </a:p>
          <a:p>
            <a:pPr marL="285750" indent="-285750">
              <a:buFont typeface="Arial"/>
              <a:buChar char="•"/>
            </a:pPr>
            <a:endParaRPr lang="en-US">
              <a:ea typeface="Calibri"/>
              <a:cs typeface="Calibri"/>
            </a:endParaRPr>
          </a:p>
        </p:txBody>
      </p:sp>
      <p:sp>
        <p:nvSpPr>
          <p:cNvPr id="10" name="TextBox 12">
            <a:extLst>
              <a:ext uri="{FF2B5EF4-FFF2-40B4-BE49-F238E27FC236}">
                <a16:creationId xmlns:a16="http://schemas.microsoft.com/office/drawing/2014/main" id="{5295BA7D-9A55-D53F-BCEA-A1A5EC4AB945}"/>
              </a:ext>
            </a:extLst>
          </p:cNvPr>
          <p:cNvSpPr txBox="1"/>
          <p:nvPr/>
        </p:nvSpPr>
        <p:spPr>
          <a:xfrm>
            <a:off x="6021915" y="2387667"/>
            <a:ext cx="5896130" cy="412420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rgbClr val="000000"/>
                </a:solidFill>
                <a:latin typeface="Open Sans"/>
                <a:ea typeface="Open Sans"/>
                <a:cs typeface="Open Sans"/>
              </a:rPr>
              <a:t>BOEM oversees prospecting and leasing activities on the federal seabed where critical minerals may be found. </a:t>
            </a:r>
            <a:endParaRPr lang="en-US" sz="1600">
              <a:latin typeface="Open Sans"/>
              <a:ea typeface="Open Sans"/>
              <a:cs typeface="Open Sans"/>
            </a:endParaRPr>
          </a:p>
          <a:p>
            <a:endParaRPr lang="en-US" sz="1600">
              <a:latin typeface="Open Sans"/>
              <a:ea typeface="Open Sans"/>
              <a:cs typeface="Open Sans"/>
            </a:endParaRPr>
          </a:p>
          <a:p>
            <a:r>
              <a:rPr lang="en-US" sz="1600">
                <a:latin typeface="Open Sans"/>
                <a:ea typeface="Open Sans"/>
                <a:cs typeface="Open Sans"/>
              </a:rPr>
              <a:t>Critical minerals are hard minerals that are in limited supply and that are essential to U.S. economic and national security. </a:t>
            </a:r>
            <a:br>
              <a:rPr lang="en-US" sz="1600">
                <a:latin typeface="Open Sans"/>
                <a:ea typeface="Open Sans"/>
                <a:cs typeface="Open Sans"/>
              </a:rPr>
            </a:br>
            <a:endParaRPr lang="en-US" sz="1600">
              <a:latin typeface="Open Sans"/>
              <a:ea typeface="Open Sans"/>
              <a:cs typeface="Open Sans"/>
            </a:endParaRPr>
          </a:p>
          <a:p>
            <a:r>
              <a:rPr lang="en-US" sz="1600">
                <a:latin typeface="Open Sans"/>
                <a:ea typeface="Open Sans"/>
                <a:cs typeface="Open Sans"/>
              </a:rPr>
              <a:t>Critical minerals include nickel, cobalt, lithium, manganese, and rare earth elements. The current list of 60 critical minerals is maintained by the U.S. Geological Survey (USGS).</a:t>
            </a:r>
            <a:br>
              <a:rPr lang="en-US" sz="1600">
                <a:latin typeface="Open Sans"/>
                <a:ea typeface="Open Sans"/>
                <a:cs typeface="Open Sans"/>
              </a:rPr>
            </a:br>
            <a:endParaRPr lang="en-US" sz="1600">
              <a:latin typeface="Open Sans"/>
              <a:ea typeface="Open Sans"/>
              <a:cs typeface="Open Sans"/>
            </a:endParaRPr>
          </a:p>
          <a:p>
            <a:r>
              <a:rPr lang="en-US" sz="1600">
                <a:latin typeface="Open Sans"/>
                <a:ea typeface="Open Sans"/>
                <a:cs typeface="Open Sans"/>
              </a:rPr>
              <a:t>Uses for critical minerals include consumer electronics, energy production, healthcare, transportation, and defense.</a:t>
            </a:r>
          </a:p>
          <a:p>
            <a:endParaRPr lang="en-US">
              <a:ea typeface="Calibri"/>
              <a:cs typeface="Calibri"/>
            </a:endParaRPr>
          </a:p>
          <a:p>
            <a:endParaRPr lang="en-US">
              <a:ea typeface="Calibri"/>
              <a:cs typeface="Calibri"/>
            </a:endParaRPr>
          </a:p>
          <a:p>
            <a:pPr marL="285750" indent="-285750">
              <a:buFont typeface="Arial"/>
              <a:buChar char="•"/>
            </a:pPr>
            <a:endParaRPr lang="en-US">
              <a:ea typeface="Calibri"/>
              <a:cs typeface="Calibri"/>
            </a:endParaRPr>
          </a:p>
        </p:txBody>
      </p:sp>
    </p:spTree>
    <p:extLst>
      <p:ext uri="{BB962C8B-B14F-4D97-AF65-F5344CB8AC3E}">
        <p14:creationId xmlns:p14="http://schemas.microsoft.com/office/powerpoint/2010/main" val="1973027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B84C892-0B42-4BB8-CAE2-F321D346BEAE}"/>
              </a:ext>
            </a:extLst>
          </p:cNvPr>
          <p:cNvSpPr>
            <a:spLocks noGrp="1"/>
          </p:cNvSpPr>
          <p:nvPr>
            <p:ph type="sldNum" sz="quarter" idx="13"/>
          </p:nvPr>
        </p:nvSpPr>
        <p:spPr/>
        <p:txBody>
          <a:bodyPr/>
          <a:lstStyle/>
          <a:p>
            <a:fld id="{D47257BE-248A-48BC-9F5F-19A6E1408DB6}" type="slidenum">
              <a:rPr lang="en-US" smtClean="0"/>
              <a:pPr/>
              <a:t>4</a:t>
            </a:fld>
            <a:endParaRPr lang="en-US">
              <a:solidFill>
                <a:schemeClr val="bg1"/>
              </a:solidFill>
            </a:endParaRPr>
          </a:p>
        </p:txBody>
      </p:sp>
      <p:sp>
        <p:nvSpPr>
          <p:cNvPr id="6" name="Text Placeholder 4">
            <a:extLst>
              <a:ext uri="{FF2B5EF4-FFF2-40B4-BE49-F238E27FC236}">
                <a16:creationId xmlns:a16="http://schemas.microsoft.com/office/drawing/2014/main" id="{601C03BB-F571-220F-2C8C-862C442D3ED0}"/>
              </a:ext>
            </a:extLst>
          </p:cNvPr>
          <p:cNvSpPr txBox="1">
            <a:spLocks/>
          </p:cNvSpPr>
          <p:nvPr/>
        </p:nvSpPr>
        <p:spPr>
          <a:xfrm>
            <a:off x="401917" y="146980"/>
            <a:ext cx="11794316" cy="746867"/>
          </a:xfrm>
          <a:prstGeom prst="rect">
            <a:avLst/>
          </a:prstGeom>
          <a:noFill/>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3200" b="1" i="0" kern="1200">
                <a:solidFill>
                  <a:schemeClr val="bg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a:t>OCS Oil and Gas Leasing, Exploration, and Development Process</a:t>
            </a:r>
          </a:p>
        </p:txBody>
      </p:sp>
      <p:pic>
        <p:nvPicPr>
          <p:cNvPr id="8" name="Picture 7">
            <a:extLst>
              <a:ext uri="{FF2B5EF4-FFF2-40B4-BE49-F238E27FC236}">
                <a16:creationId xmlns:a16="http://schemas.microsoft.com/office/drawing/2014/main" id="{37C8AE64-047C-6C92-E4D3-C26C3B5FD061}"/>
              </a:ext>
            </a:extLst>
          </p:cNvPr>
          <p:cNvPicPr>
            <a:picLocks noChangeAspect="1"/>
          </p:cNvPicPr>
          <p:nvPr/>
        </p:nvPicPr>
        <p:blipFill>
          <a:blip r:embed="rId3"/>
          <a:stretch>
            <a:fillRect/>
          </a:stretch>
        </p:blipFill>
        <p:spPr>
          <a:xfrm>
            <a:off x="1836848" y="1024850"/>
            <a:ext cx="8083900" cy="528745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85060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E437A3-8B32-AB31-C5A9-F134156D3FDD}"/>
              </a:ext>
            </a:extLst>
          </p:cNvPr>
          <p:cNvSpPr>
            <a:spLocks noGrp="1"/>
          </p:cNvSpPr>
          <p:nvPr>
            <p:ph type="sldNum" sz="quarter" idx="13"/>
          </p:nvPr>
        </p:nvSpPr>
        <p:spPr/>
        <p:txBody>
          <a:bodyPr/>
          <a:lstStyle/>
          <a:p>
            <a:fld id="{D47257BE-248A-48BC-9F5F-19A6E1408DB6}" type="slidenum">
              <a:rPr lang="en-US" smtClean="0"/>
              <a:pPr/>
              <a:t>5</a:t>
            </a:fld>
            <a:endParaRPr lang="en-US">
              <a:solidFill>
                <a:schemeClr val="bg1"/>
              </a:solidFill>
            </a:endParaRPr>
          </a:p>
        </p:txBody>
      </p:sp>
      <p:sp>
        <p:nvSpPr>
          <p:cNvPr id="4" name="Text Placeholder 3">
            <a:extLst>
              <a:ext uri="{FF2B5EF4-FFF2-40B4-BE49-F238E27FC236}">
                <a16:creationId xmlns:a16="http://schemas.microsoft.com/office/drawing/2014/main" id="{C7AC6B0A-2134-84D3-8B82-81CE896F0C85}"/>
              </a:ext>
            </a:extLst>
          </p:cNvPr>
          <p:cNvSpPr>
            <a:spLocks noGrp="1"/>
          </p:cNvSpPr>
          <p:nvPr>
            <p:ph type="body" sz="quarter" idx="10"/>
          </p:nvPr>
        </p:nvSpPr>
        <p:spPr>
          <a:xfrm>
            <a:off x="196601" y="110996"/>
            <a:ext cx="11794316" cy="746867"/>
          </a:xfrm>
        </p:spPr>
        <p:txBody>
          <a:bodyPr lIns="91440" tIns="45720" rIns="91440" bIns="45720" anchor="ctr"/>
          <a:lstStyle/>
          <a:p>
            <a:r>
              <a:rPr lang="en-US">
                <a:ea typeface="Calibri"/>
                <a:cs typeface="Arial"/>
              </a:rPr>
              <a:t>11th National OCS Oil &amp; Gas Program Development </a:t>
            </a:r>
            <a:endParaRPr lang="en-US"/>
          </a:p>
        </p:txBody>
      </p:sp>
      <p:sp>
        <p:nvSpPr>
          <p:cNvPr id="6" name="TextBox 5">
            <a:extLst>
              <a:ext uri="{FF2B5EF4-FFF2-40B4-BE49-F238E27FC236}">
                <a16:creationId xmlns:a16="http://schemas.microsoft.com/office/drawing/2014/main" id="{5FF49995-06AA-715C-83CE-40674A1C9283}"/>
              </a:ext>
            </a:extLst>
          </p:cNvPr>
          <p:cNvSpPr txBox="1"/>
          <p:nvPr/>
        </p:nvSpPr>
        <p:spPr>
          <a:xfrm>
            <a:off x="409803" y="1067008"/>
            <a:ext cx="6597753" cy="52578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b="1" i="0">
              <a:solidFill>
                <a:srgbClr val="121212"/>
              </a:solidFill>
              <a:highlight>
                <a:srgbClr val="FFFFFF"/>
              </a:highlight>
              <a:latin typeface="Open Sans"/>
              <a:ea typeface="Open Sans"/>
              <a:cs typeface="Open Sans"/>
            </a:endParaRPr>
          </a:p>
          <a:p>
            <a:pPr marL="285750" indent="-285750" algn="l">
              <a:buFont typeface="Wingdings"/>
              <a:buChar char="Ø"/>
            </a:pPr>
            <a:r>
              <a:rPr lang="en-US" sz="1400" b="1" i="0">
                <a:solidFill>
                  <a:srgbClr val="0A456F"/>
                </a:solidFill>
                <a:latin typeface="Open Sans"/>
                <a:ea typeface="Open Sans"/>
                <a:cs typeface="Open Sans"/>
              </a:rPr>
              <a:t>Request for Information (RFI)--published April 2025</a:t>
            </a:r>
          </a:p>
          <a:p>
            <a:pPr marL="742950" lvl="2" indent="-285750">
              <a:buFont typeface="Arial"/>
              <a:buChar char="•"/>
            </a:pPr>
            <a:r>
              <a:rPr lang="en-US" sz="1400" b="0" i="0">
                <a:solidFill>
                  <a:srgbClr val="121212"/>
                </a:solidFill>
                <a:latin typeface="Open Sans"/>
                <a:ea typeface="Open Sans"/>
                <a:cs typeface="Open Sans"/>
              </a:rPr>
              <a:t>Requested information and comments from </a:t>
            </a:r>
            <a:r>
              <a:rPr lang="en-US" sz="1400">
                <a:solidFill>
                  <a:srgbClr val="121212"/>
                </a:solidFill>
                <a:latin typeface="Open Sans"/>
                <a:ea typeface="Open Sans"/>
                <a:cs typeface="Open Sans"/>
              </a:rPr>
              <a:t>stakeholders</a:t>
            </a:r>
            <a:r>
              <a:rPr lang="en-US" sz="1400" b="0" i="0">
                <a:solidFill>
                  <a:srgbClr val="121212"/>
                </a:solidFill>
                <a:latin typeface="Open Sans"/>
                <a:ea typeface="Open Sans"/>
                <a:cs typeface="Open Sans"/>
              </a:rPr>
              <a:t> regarding all 27 </a:t>
            </a:r>
            <a:r>
              <a:rPr lang="en-US" sz="1400">
                <a:solidFill>
                  <a:srgbClr val="121212"/>
                </a:solidFill>
                <a:latin typeface="Open Sans"/>
                <a:ea typeface="Open Sans"/>
                <a:cs typeface="Open Sans"/>
              </a:rPr>
              <a:t>OCS planning</a:t>
            </a:r>
            <a:r>
              <a:rPr lang="en-US" sz="1400" b="0" i="0">
                <a:solidFill>
                  <a:srgbClr val="121212"/>
                </a:solidFill>
                <a:latin typeface="Open Sans"/>
                <a:ea typeface="Open Sans"/>
                <a:cs typeface="Open Sans"/>
              </a:rPr>
              <a:t> areas.</a:t>
            </a:r>
          </a:p>
          <a:p>
            <a:pPr marL="742950" lvl="1" indent="-285750">
              <a:buFont typeface="Arial"/>
              <a:buChar char="•"/>
            </a:pPr>
            <a:r>
              <a:rPr lang="en-US" sz="1400" b="0" i="1">
                <a:solidFill>
                  <a:srgbClr val="121212"/>
                </a:solidFill>
                <a:latin typeface="Open Sans"/>
                <a:ea typeface="Open Sans"/>
                <a:cs typeface="Open Sans"/>
              </a:rPr>
              <a:t>45-day comment period - closed June 2025</a:t>
            </a:r>
            <a:br>
              <a:rPr lang="en-US" sz="1400" i="1">
                <a:latin typeface="Open Sans"/>
                <a:ea typeface="Open Sans"/>
                <a:cs typeface="Open Sans"/>
              </a:rPr>
            </a:br>
            <a:endParaRPr lang="en-US" sz="1400" b="0" i="1">
              <a:solidFill>
                <a:srgbClr val="121212"/>
              </a:solidFill>
              <a:latin typeface="Open Sans"/>
              <a:ea typeface="Open Sans"/>
              <a:cs typeface="Open Sans"/>
            </a:endParaRPr>
          </a:p>
          <a:p>
            <a:pPr marL="285750" indent="-285750" algn="l">
              <a:buFont typeface="Wingdings"/>
              <a:buChar char="Ø"/>
            </a:pPr>
            <a:r>
              <a:rPr lang="en-US" sz="1400" b="1" i="0">
                <a:solidFill>
                  <a:srgbClr val="0A456F"/>
                </a:solidFill>
                <a:latin typeface="Open Sans"/>
                <a:ea typeface="Open Sans"/>
                <a:cs typeface="Open Sans"/>
              </a:rPr>
              <a:t>Draft Proposed Program – 1st Analysis &amp; Proposal</a:t>
            </a:r>
          </a:p>
          <a:p>
            <a:pPr marL="742950" lvl="2" indent="-285750" algn="l">
              <a:buFont typeface="Arial"/>
              <a:buChar char="•"/>
            </a:pPr>
            <a:r>
              <a:rPr lang="en-US" sz="1400" b="0" i="0">
                <a:solidFill>
                  <a:srgbClr val="121212"/>
                </a:solidFill>
                <a:latin typeface="Open Sans"/>
                <a:ea typeface="Open Sans"/>
                <a:cs typeface="Open Sans"/>
              </a:rPr>
              <a:t>Presents analysis of all 27 OCS planning areas</a:t>
            </a:r>
          </a:p>
          <a:p>
            <a:pPr marL="742950" lvl="2" indent="-285750">
              <a:buFont typeface="Arial"/>
              <a:buChar char="•"/>
            </a:pPr>
            <a:r>
              <a:rPr lang="en-US" sz="1400" b="0" i="0">
                <a:solidFill>
                  <a:srgbClr val="121212"/>
                </a:solidFill>
                <a:latin typeface="Open Sans"/>
                <a:ea typeface="Open Sans"/>
                <a:cs typeface="Open Sans"/>
              </a:rPr>
              <a:t>Presents the Secretary’s 1st Proposal, which reflects areas that remain under leasing consideration</a:t>
            </a:r>
          </a:p>
          <a:p>
            <a:pPr marL="742950" lvl="1" indent="-285750">
              <a:buFont typeface="Arial"/>
              <a:buChar char="•"/>
            </a:pPr>
            <a:r>
              <a:rPr lang="en-US" sz="1400" b="0" i="1">
                <a:solidFill>
                  <a:srgbClr val="121212"/>
                </a:solidFill>
                <a:latin typeface="Open Sans"/>
                <a:ea typeface="Open Sans"/>
                <a:cs typeface="Open Sans"/>
              </a:rPr>
              <a:t>60-day Comment Period - closed Jan 2026</a:t>
            </a:r>
            <a:endParaRPr lang="en-US" sz="1400" i="1">
              <a:solidFill>
                <a:srgbClr val="121212"/>
              </a:solidFill>
              <a:latin typeface="Open Sans"/>
              <a:ea typeface="Open Sans"/>
              <a:cs typeface="Open Sans"/>
            </a:endParaRPr>
          </a:p>
          <a:p>
            <a:pPr marL="742950" lvl="1" indent="-285750">
              <a:lnSpc>
                <a:spcPct val="90000"/>
              </a:lnSpc>
              <a:spcBef>
                <a:spcPts val="500"/>
              </a:spcBef>
              <a:buFont typeface="Arial"/>
              <a:buChar char="•"/>
            </a:pPr>
            <a:r>
              <a:rPr lang="en-US" sz="1400">
                <a:latin typeface="Open Sans"/>
                <a:ea typeface="Open Sans"/>
                <a:cs typeface="Open Sans"/>
              </a:rPr>
              <a:t>1</a:t>
            </a:r>
            <a:r>
              <a:rPr lang="en-US" sz="1400" baseline="30000">
                <a:solidFill>
                  <a:srgbClr val="000000"/>
                </a:solidFill>
                <a:latin typeface="Open Sans"/>
                <a:ea typeface="Open Sans"/>
                <a:cs typeface="Open Sans"/>
              </a:rPr>
              <a:t>st</a:t>
            </a:r>
            <a:r>
              <a:rPr lang="en-US" sz="1400">
                <a:latin typeface="Open Sans"/>
                <a:ea typeface="Open Sans"/>
                <a:cs typeface="Open Sans"/>
              </a:rPr>
              <a:t> Proposal Regional Sales in the </a:t>
            </a:r>
            <a:r>
              <a:rPr lang="en-US" sz="1400" b="1">
                <a:latin typeface="Open Sans"/>
                <a:ea typeface="Open Sans"/>
                <a:cs typeface="Open Sans"/>
              </a:rPr>
              <a:t>Pacific Region</a:t>
            </a:r>
            <a:endParaRPr lang="en-US" sz="1400">
              <a:latin typeface="Open Sans"/>
              <a:ea typeface="Open Sans"/>
              <a:cs typeface="Open Sans"/>
            </a:endParaRPr>
          </a:p>
          <a:p>
            <a:pPr marL="1200150" lvl="2" indent="-285750">
              <a:lnSpc>
                <a:spcPct val="90000"/>
              </a:lnSpc>
              <a:spcBef>
                <a:spcPts val="500"/>
              </a:spcBef>
              <a:buFont typeface="Arial"/>
              <a:buChar char="•"/>
            </a:pPr>
            <a:r>
              <a:rPr lang="en-US" sz="1400" b="1">
                <a:latin typeface="Open Sans"/>
                <a:ea typeface="Open Sans"/>
                <a:cs typeface="Open Sans"/>
              </a:rPr>
              <a:t>Southern California – 2027, 2029, 2030</a:t>
            </a:r>
            <a:endParaRPr lang="en-US" sz="1400">
              <a:latin typeface="Open Sans"/>
              <a:ea typeface="Open Sans"/>
              <a:cs typeface="Open Sans"/>
            </a:endParaRPr>
          </a:p>
          <a:p>
            <a:pPr marL="1200150" lvl="2" indent="-285750">
              <a:lnSpc>
                <a:spcPct val="90000"/>
              </a:lnSpc>
              <a:spcBef>
                <a:spcPts val="500"/>
              </a:spcBef>
              <a:buFont typeface="Arial"/>
              <a:buChar char="•"/>
            </a:pPr>
            <a:r>
              <a:rPr lang="en-US" sz="1400" b="1">
                <a:latin typeface="Open Sans"/>
                <a:ea typeface="Open Sans"/>
                <a:cs typeface="Open Sans"/>
              </a:rPr>
              <a:t>Central California – 2027, 2029</a:t>
            </a:r>
            <a:endParaRPr lang="en-US" sz="1400">
              <a:latin typeface="Open Sans"/>
              <a:ea typeface="Open Sans"/>
              <a:cs typeface="Open Sans"/>
            </a:endParaRPr>
          </a:p>
          <a:p>
            <a:pPr marL="1200150" lvl="2" indent="-285750">
              <a:lnSpc>
                <a:spcPct val="90000"/>
              </a:lnSpc>
              <a:spcBef>
                <a:spcPts val="500"/>
              </a:spcBef>
              <a:buFont typeface="Arial"/>
              <a:buChar char="•"/>
            </a:pPr>
            <a:r>
              <a:rPr lang="en-US" sz="1400" b="1">
                <a:latin typeface="Open Sans"/>
                <a:ea typeface="Open Sans"/>
                <a:cs typeface="Open Sans"/>
              </a:rPr>
              <a:t>Northern California – 2029</a:t>
            </a:r>
            <a:br>
              <a:rPr lang="en-US" sz="1400" i="1">
                <a:latin typeface="Open Sans"/>
                <a:ea typeface="Open Sans"/>
                <a:cs typeface="Open Sans"/>
              </a:rPr>
            </a:br>
            <a:endParaRPr lang="en-US" sz="1400" b="0" i="1">
              <a:solidFill>
                <a:srgbClr val="121212"/>
              </a:solidFill>
              <a:latin typeface="Open Sans"/>
              <a:ea typeface="Open Sans"/>
              <a:cs typeface="Open Sans"/>
            </a:endParaRPr>
          </a:p>
          <a:p>
            <a:pPr marL="285750" indent="-285750">
              <a:buFont typeface="Wingdings"/>
              <a:buChar char="Ø"/>
            </a:pPr>
            <a:r>
              <a:rPr lang="en-US" sz="1400" b="1">
                <a:solidFill>
                  <a:srgbClr val="0A456F"/>
                </a:solidFill>
                <a:latin typeface="Open Sans"/>
                <a:ea typeface="Open Sans"/>
                <a:cs typeface="Open Sans"/>
              </a:rPr>
              <a:t>Proposed</a:t>
            </a:r>
            <a:r>
              <a:rPr lang="en-US" sz="1400" b="1" i="0">
                <a:solidFill>
                  <a:srgbClr val="0A456F"/>
                </a:solidFill>
                <a:latin typeface="Open Sans"/>
                <a:ea typeface="Open Sans"/>
                <a:cs typeface="Open Sans"/>
              </a:rPr>
              <a:t> Program – 2nd Analysis &amp; Proposal</a:t>
            </a:r>
          </a:p>
          <a:p>
            <a:pPr marL="742950" lvl="1" indent="-285750">
              <a:buFont typeface="Arial" panose="020B0604020202020204" pitchFamily="34" charset="0"/>
              <a:buChar char="•"/>
            </a:pPr>
            <a:r>
              <a:rPr lang="en-US" sz="1400">
                <a:solidFill>
                  <a:srgbClr val="121212"/>
                </a:solidFill>
                <a:latin typeface="Open Sans"/>
                <a:ea typeface="Open Sans"/>
                <a:cs typeface="Open Sans"/>
              </a:rPr>
              <a:t>Pending</a:t>
            </a:r>
          </a:p>
          <a:p>
            <a:pPr lvl="1"/>
            <a:endParaRPr lang="en-US" sz="1400">
              <a:solidFill>
                <a:srgbClr val="121212"/>
              </a:solidFill>
              <a:latin typeface="Open Sans"/>
              <a:ea typeface="Open Sans"/>
              <a:cs typeface="Open Sans"/>
            </a:endParaRPr>
          </a:p>
          <a:p>
            <a:pPr marL="285750" indent="-285750" algn="l">
              <a:buFont typeface="Wingdings"/>
              <a:buChar char="Ø"/>
            </a:pPr>
            <a:r>
              <a:rPr lang="en-US" sz="1400" b="1" i="0">
                <a:solidFill>
                  <a:srgbClr val="0A456F"/>
                </a:solidFill>
                <a:latin typeface="Open Sans"/>
                <a:ea typeface="Open Sans"/>
                <a:cs typeface="Open Sans"/>
              </a:rPr>
              <a:t>Proposed Final Program – 3rd and Final Analysis &amp; Proposal</a:t>
            </a:r>
          </a:p>
          <a:p>
            <a:pPr marL="285750" indent="-285750" algn="l">
              <a:buFont typeface="Wingdings"/>
              <a:buChar char="Ø"/>
            </a:pPr>
            <a:endParaRPr lang="en-US" sz="1400" b="1" i="0">
              <a:solidFill>
                <a:srgbClr val="0A456F"/>
              </a:solidFill>
              <a:latin typeface="Open Sans"/>
              <a:ea typeface="Open Sans"/>
              <a:cs typeface="Open Sans"/>
            </a:endParaRPr>
          </a:p>
          <a:p>
            <a:pPr marL="285750" indent="-285750" algn="l">
              <a:buFont typeface="Wingdings"/>
              <a:buChar char="Ø"/>
            </a:pPr>
            <a:r>
              <a:rPr lang="en-US" sz="1400" b="1" i="0">
                <a:solidFill>
                  <a:srgbClr val="0A456F"/>
                </a:solidFill>
                <a:latin typeface="Open Sans"/>
                <a:ea typeface="Open Sans"/>
                <a:cs typeface="Open Sans"/>
              </a:rPr>
              <a:t>Approval</a:t>
            </a:r>
          </a:p>
          <a:p>
            <a:pPr algn="ctr"/>
            <a:endParaRPr lang="en-US" sz="1400">
              <a:ea typeface="Calibri"/>
              <a:cs typeface="Calibri"/>
            </a:endParaRPr>
          </a:p>
        </p:txBody>
      </p:sp>
      <p:pic>
        <p:nvPicPr>
          <p:cNvPr id="2" name="Picture 1">
            <a:extLst>
              <a:ext uri="{FF2B5EF4-FFF2-40B4-BE49-F238E27FC236}">
                <a16:creationId xmlns:a16="http://schemas.microsoft.com/office/drawing/2014/main" id="{F94737AE-806D-5B82-642A-C492D79DF8ED}"/>
              </a:ext>
            </a:extLst>
          </p:cNvPr>
          <p:cNvPicPr>
            <a:picLocks noChangeAspect="1"/>
          </p:cNvPicPr>
          <p:nvPr/>
        </p:nvPicPr>
        <p:blipFill>
          <a:blip r:embed="rId3"/>
          <a:stretch>
            <a:fillRect/>
          </a:stretch>
        </p:blipFill>
        <p:spPr>
          <a:xfrm>
            <a:off x="7296679" y="772582"/>
            <a:ext cx="4604809" cy="5810251"/>
          </a:xfrm>
          <a:prstGeom prst="rect">
            <a:avLst/>
          </a:prstGeom>
        </p:spPr>
      </p:pic>
    </p:spTree>
    <p:extLst>
      <p:ext uri="{BB962C8B-B14F-4D97-AF65-F5344CB8AC3E}">
        <p14:creationId xmlns:p14="http://schemas.microsoft.com/office/powerpoint/2010/main" val="3434648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E79ECE0-C14A-5037-DD06-61A09F3672B3}"/>
              </a:ext>
            </a:extLst>
          </p:cNvPr>
          <p:cNvSpPr>
            <a:spLocks noGrp="1"/>
          </p:cNvSpPr>
          <p:nvPr>
            <p:ph type="sldNum" sz="quarter" idx="13"/>
          </p:nvPr>
        </p:nvSpPr>
        <p:spPr/>
        <p:txBody>
          <a:bodyPr/>
          <a:lstStyle/>
          <a:p>
            <a:fld id="{D47257BE-248A-48BC-9F5F-19A6E1408DB6}" type="slidenum">
              <a:rPr lang="en-US" smtClean="0"/>
              <a:pPr/>
              <a:t>6</a:t>
            </a:fld>
            <a:endParaRPr lang="en-US">
              <a:solidFill>
                <a:schemeClr val="bg1"/>
              </a:solidFill>
            </a:endParaRPr>
          </a:p>
        </p:txBody>
      </p:sp>
      <p:sp>
        <p:nvSpPr>
          <p:cNvPr id="4" name="Text Placeholder 3">
            <a:extLst>
              <a:ext uri="{FF2B5EF4-FFF2-40B4-BE49-F238E27FC236}">
                <a16:creationId xmlns:a16="http://schemas.microsoft.com/office/drawing/2014/main" id="{32FCB604-30F7-79BD-FFED-95AA05EE9DA0}"/>
              </a:ext>
            </a:extLst>
          </p:cNvPr>
          <p:cNvSpPr>
            <a:spLocks noGrp="1"/>
          </p:cNvSpPr>
          <p:nvPr>
            <p:ph type="body" sz="quarter" idx="10"/>
          </p:nvPr>
        </p:nvSpPr>
        <p:spPr/>
        <p:txBody>
          <a:bodyPr lIns="91440" tIns="45720" rIns="91440" bIns="45720" anchor="ctr"/>
          <a:lstStyle/>
          <a:p>
            <a:r>
              <a:rPr lang="en-US">
                <a:cs typeface="Arial"/>
              </a:rPr>
              <a:t>California Oil and Gas Leasing Activities</a:t>
            </a:r>
          </a:p>
        </p:txBody>
      </p:sp>
      <p:pic>
        <p:nvPicPr>
          <p:cNvPr id="2" name="Picture 1" descr="Southern California Map">
            <a:extLst>
              <a:ext uri="{FF2B5EF4-FFF2-40B4-BE49-F238E27FC236}">
                <a16:creationId xmlns:a16="http://schemas.microsoft.com/office/drawing/2014/main" id="{0F138AEE-78F6-9D20-2F5B-A510034873AD}"/>
              </a:ext>
            </a:extLst>
          </p:cNvPr>
          <p:cNvPicPr>
            <a:picLocks noChangeAspect="1"/>
          </p:cNvPicPr>
          <p:nvPr/>
        </p:nvPicPr>
        <p:blipFill>
          <a:blip r:embed="rId3"/>
          <a:stretch>
            <a:fillRect/>
          </a:stretch>
        </p:blipFill>
        <p:spPr>
          <a:xfrm>
            <a:off x="7734925" y="107280"/>
            <a:ext cx="4254707" cy="3233177"/>
          </a:xfrm>
          <a:prstGeom prst="rect">
            <a:avLst/>
          </a:prstGeom>
        </p:spPr>
      </p:pic>
      <p:pic>
        <p:nvPicPr>
          <p:cNvPr id="5" name="Picture 4" descr="Central California Map">
            <a:extLst>
              <a:ext uri="{FF2B5EF4-FFF2-40B4-BE49-F238E27FC236}">
                <a16:creationId xmlns:a16="http://schemas.microsoft.com/office/drawing/2014/main" id="{FC5BA3DB-8352-0578-09EF-E2A40CFBE4D5}"/>
              </a:ext>
            </a:extLst>
          </p:cNvPr>
          <p:cNvPicPr>
            <a:picLocks noChangeAspect="1"/>
          </p:cNvPicPr>
          <p:nvPr/>
        </p:nvPicPr>
        <p:blipFill>
          <a:blip r:embed="rId4"/>
          <a:stretch>
            <a:fillRect/>
          </a:stretch>
        </p:blipFill>
        <p:spPr>
          <a:xfrm>
            <a:off x="7734925" y="3330165"/>
            <a:ext cx="4254707" cy="3233178"/>
          </a:xfrm>
          <a:prstGeom prst="rect">
            <a:avLst/>
          </a:prstGeom>
        </p:spPr>
      </p:pic>
      <p:sp>
        <p:nvSpPr>
          <p:cNvPr id="6" name="TextBox 5">
            <a:extLst>
              <a:ext uri="{FF2B5EF4-FFF2-40B4-BE49-F238E27FC236}">
                <a16:creationId xmlns:a16="http://schemas.microsoft.com/office/drawing/2014/main" id="{A7B610E2-E24C-44EB-C970-372A7B0DF21B}"/>
              </a:ext>
            </a:extLst>
          </p:cNvPr>
          <p:cNvSpPr txBox="1"/>
          <p:nvPr/>
        </p:nvSpPr>
        <p:spPr>
          <a:xfrm>
            <a:off x="212359" y="1074295"/>
            <a:ext cx="7320195" cy="52014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0A456F"/>
                </a:solidFill>
                <a:highlight>
                  <a:srgbClr val="FFFFFF"/>
                </a:highlight>
                <a:latin typeface="Open Sans"/>
                <a:ea typeface="Open Sans"/>
                <a:cs typeface="Open Sans"/>
              </a:rPr>
              <a:t>Call for Information and Nominations</a:t>
            </a:r>
            <a:endParaRPr lang="en-US" dirty="0">
              <a:solidFill>
                <a:srgbClr val="0A456F"/>
              </a:solidFill>
              <a:ea typeface="Calibri"/>
              <a:cs typeface="Calibri"/>
            </a:endParaRPr>
          </a:p>
          <a:p>
            <a:r>
              <a:rPr lang="en-US" sz="1400" i="1" dirty="0">
                <a:solidFill>
                  <a:srgbClr val="121212"/>
                </a:solidFill>
                <a:highlight>
                  <a:srgbClr val="FFFFFF"/>
                </a:highlight>
                <a:latin typeface="Open Sans"/>
                <a:ea typeface="Open Sans"/>
                <a:cs typeface="Open Sans"/>
              </a:rPr>
              <a:t>Comment period closed on Feb 26, 2026.</a:t>
            </a:r>
            <a:endParaRPr lang="en-US" sz="1400" i="1" dirty="0"/>
          </a:p>
          <a:p>
            <a:endParaRPr lang="en-US" b="1" dirty="0">
              <a:solidFill>
                <a:srgbClr val="121212"/>
              </a:solidFill>
              <a:highlight>
                <a:srgbClr val="FFFFFF"/>
              </a:highlight>
              <a:latin typeface="Open Sans"/>
              <a:ea typeface="Open Sans"/>
              <a:cs typeface="Open Sans"/>
            </a:endParaRPr>
          </a:p>
          <a:p>
            <a:pPr marL="285750" indent="-285750">
              <a:buFont typeface="Arial"/>
              <a:buChar char="•"/>
            </a:pPr>
            <a:r>
              <a:rPr lang="en-US" sz="1400" b="1" dirty="0">
                <a:solidFill>
                  <a:srgbClr val="121212"/>
                </a:solidFill>
                <a:highlight>
                  <a:srgbClr val="FFFFFF"/>
                </a:highlight>
                <a:latin typeface="Open Sans"/>
                <a:ea typeface="Open Sans"/>
                <a:cs typeface="Open Sans"/>
              </a:rPr>
              <a:t>Southern California Call:</a:t>
            </a:r>
            <a:r>
              <a:rPr lang="en-US" sz="1400" dirty="0">
                <a:solidFill>
                  <a:srgbClr val="121212"/>
                </a:solidFill>
                <a:highlight>
                  <a:srgbClr val="FFFFFF"/>
                </a:highlight>
                <a:latin typeface="Open Sans"/>
                <a:ea typeface="Open Sans"/>
                <a:cs typeface="Open Sans"/>
              </a:rPr>
              <a:t> Covers potential lease sales offshore in the Southern California planning area. </a:t>
            </a:r>
            <a:endParaRPr lang="en-US" sz="1400" dirty="0">
              <a:ea typeface="Calibri"/>
              <a:cs typeface="Calibri"/>
            </a:endParaRPr>
          </a:p>
          <a:p>
            <a:pPr lvl="1"/>
            <a:endParaRPr lang="en-US" sz="1400" dirty="0">
              <a:solidFill>
                <a:srgbClr val="0065B3"/>
              </a:solidFill>
              <a:highlight>
                <a:srgbClr val="FFFFFF"/>
              </a:highlight>
              <a:latin typeface="Open Sans"/>
              <a:ea typeface="Open Sans"/>
              <a:cs typeface="Open Sans"/>
            </a:endParaRPr>
          </a:p>
          <a:p>
            <a:pPr marL="285750" indent="-285750">
              <a:buFont typeface="Arial"/>
              <a:buChar char="•"/>
            </a:pPr>
            <a:r>
              <a:rPr lang="en-US" sz="1400" b="1" dirty="0">
                <a:solidFill>
                  <a:srgbClr val="121212"/>
                </a:solidFill>
                <a:highlight>
                  <a:srgbClr val="FFFFFF"/>
                </a:highlight>
                <a:latin typeface="Open Sans"/>
                <a:ea typeface="Open Sans"/>
                <a:cs typeface="Open Sans"/>
              </a:rPr>
              <a:t>Central California Call:</a:t>
            </a:r>
            <a:r>
              <a:rPr lang="en-US" sz="1400" dirty="0">
                <a:solidFill>
                  <a:srgbClr val="121212"/>
                </a:solidFill>
                <a:highlight>
                  <a:srgbClr val="FFFFFF"/>
                </a:highlight>
                <a:latin typeface="Open Sans"/>
                <a:ea typeface="Open Sans"/>
                <a:cs typeface="Open Sans"/>
              </a:rPr>
              <a:t> Covers potential lease sales offshore in the Central California planning area. </a:t>
            </a:r>
          </a:p>
          <a:p>
            <a:endParaRPr lang="en-US" sz="1400" dirty="0">
              <a:solidFill>
                <a:srgbClr val="121212"/>
              </a:solidFill>
              <a:highlight>
                <a:srgbClr val="FFFFFF"/>
              </a:highlight>
              <a:latin typeface="Open Sans"/>
              <a:ea typeface="Open Sans"/>
              <a:cs typeface="Open Sans"/>
            </a:endParaRPr>
          </a:p>
          <a:p>
            <a:endParaRPr lang="en-US" sz="1400" dirty="0">
              <a:solidFill>
                <a:srgbClr val="121212"/>
              </a:solidFill>
              <a:highlight>
                <a:srgbClr val="FFFFFF"/>
              </a:highlight>
              <a:latin typeface="Open Sans"/>
              <a:ea typeface="Open Sans"/>
              <a:cs typeface="Open Sans"/>
            </a:endParaRPr>
          </a:p>
          <a:p>
            <a:r>
              <a:rPr lang="en-US" b="1" dirty="0">
                <a:solidFill>
                  <a:srgbClr val="0A456F"/>
                </a:solidFill>
                <a:highlight>
                  <a:srgbClr val="FFFFFF"/>
                </a:highlight>
                <a:latin typeface="Open Sans"/>
                <a:ea typeface="Open Sans"/>
                <a:cs typeface="Open Sans"/>
              </a:rPr>
              <a:t>Programmatic Environmental Impact Statement (PEIS) </a:t>
            </a:r>
            <a:br>
              <a:rPr lang="en-US" b="1" dirty="0">
                <a:solidFill>
                  <a:srgbClr val="0A456F"/>
                </a:solidFill>
                <a:highlight>
                  <a:srgbClr val="FFFFFF"/>
                </a:highlight>
                <a:latin typeface="Open Sans"/>
                <a:ea typeface="Open Sans"/>
                <a:cs typeface="Open Sans"/>
              </a:rPr>
            </a:br>
            <a:endParaRPr lang="en-US" b="1" dirty="0">
              <a:solidFill>
                <a:srgbClr val="121212"/>
              </a:solidFill>
              <a:highlight>
                <a:srgbClr val="FFFFFF"/>
              </a:highlight>
              <a:latin typeface="Open Sans"/>
              <a:ea typeface="Open Sans"/>
              <a:cs typeface="Open Sans"/>
            </a:endParaRPr>
          </a:p>
          <a:p>
            <a:pPr marL="285750" indent="-285750">
              <a:buFont typeface="Arial"/>
              <a:buChar char="•"/>
            </a:pPr>
            <a:r>
              <a:rPr lang="en-US" sz="1400" dirty="0">
                <a:solidFill>
                  <a:srgbClr val="121212"/>
                </a:solidFill>
                <a:highlight>
                  <a:srgbClr val="FFFFFF"/>
                </a:highlight>
                <a:latin typeface="Open Sans"/>
                <a:ea typeface="Open Sans"/>
                <a:cs typeface="Open Sans"/>
              </a:rPr>
              <a:t>Notice of Intent to prepare a programmatic environmental impact statement announced on February 26, 2026</a:t>
            </a:r>
            <a:endParaRPr lang="en-US" sz="1400" dirty="0">
              <a:solidFill>
                <a:srgbClr val="000000"/>
              </a:solidFill>
              <a:latin typeface="Open Sans"/>
              <a:ea typeface="Open Sans"/>
              <a:cs typeface="Open Sans"/>
            </a:endParaRPr>
          </a:p>
          <a:p>
            <a:pPr marL="285750" indent="-285750">
              <a:buFont typeface="Arial"/>
              <a:buChar char="•"/>
            </a:pPr>
            <a:r>
              <a:rPr lang="en-US" sz="1400" dirty="0">
                <a:solidFill>
                  <a:srgbClr val="121212"/>
                </a:solidFill>
                <a:highlight>
                  <a:srgbClr val="FFFFFF"/>
                </a:highlight>
                <a:latin typeface="Open Sans"/>
                <a:ea typeface="Open Sans"/>
                <a:cs typeface="Open Sans"/>
              </a:rPr>
              <a:t>Public scoping period opened on February 27, 2026</a:t>
            </a:r>
            <a:endParaRPr lang="en-US" sz="1400" dirty="0">
              <a:solidFill>
                <a:srgbClr val="000000"/>
              </a:solidFill>
              <a:latin typeface="Open Sans"/>
              <a:ea typeface="Open Sans"/>
              <a:cs typeface="Open Sans"/>
            </a:endParaRPr>
          </a:p>
          <a:p>
            <a:pPr marL="285750" indent="-285750">
              <a:buFont typeface="Arial"/>
              <a:buChar char="•"/>
            </a:pPr>
            <a:r>
              <a:rPr lang="en-US" sz="1400" dirty="0">
                <a:solidFill>
                  <a:srgbClr val="121212"/>
                </a:solidFill>
                <a:highlight>
                  <a:srgbClr val="FFFFFF"/>
                </a:highlight>
                <a:latin typeface="Open Sans"/>
                <a:ea typeface="Open Sans"/>
                <a:cs typeface="Open Sans"/>
              </a:rPr>
              <a:t>Comment period closed March 30, 2026</a:t>
            </a:r>
            <a:endParaRPr lang="en-US" sz="1400" dirty="0">
              <a:solidFill>
                <a:srgbClr val="000000"/>
              </a:solidFill>
              <a:latin typeface="Open Sans"/>
              <a:ea typeface="Open Sans"/>
              <a:cs typeface="Open Sans"/>
            </a:endParaRPr>
          </a:p>
          <a:p>
            <a:pPr marL="285750" indent="-285750">
              <a:buFont typeface="Arial"/>
              <a:buChar char="•"/>
            </a:pPr>
            <a:r>
              <a:rPr lang="en-US" sz="1400" dirty="0">
                <a:solidFill>
                  <a:srgbClr val="121212"/>
                </a:solidFill>
                <a:highlight>
                  <a:srgbClr val="FFFFFF"/>
                </a:highlight>
                <a:latin typeface="Open Sans"/>
                <a:ea typeface="Open Sans"/>
                <a:cs typeface="Open Sans"/>
              </a:rPr>
              <a:t>Comments received are publicly available at https://www.regulations.gov, Docket BOEM-2025-0681.</a:t>
            </a:r>
          </a:p>
          <a:p>
            <a:pPr marL="285750" indent="-285750">
              <a:buFont typeface="Arial"/>
              <a:buChar char="•"/>
            </a:pPr>
            <a:endParaRPr lang="en-US" sz="1400" dirty="0">
              <a:solidFill>
                <a:srgbClr val="121212"/>
              </a:solidFill>
              <a:highlight>
                <a:srgbClr val="FFFFFF"/>
              </a:highlight>
              <a:latin typeface="Open Sans"/>
              <a:ea typeface="Open Sans"/>
              <a:cs typeface="Open Sans"/>
            </a:endParaRPr>
          </a:p>
          <a:p>
            <a:r>
              <a:rPr lang="en-US" b="1" dirty="0">
                <a:solidFill>
                  <a:srgbClr val="0A456F"/>
                </a:solidFill>
                <a:highlight>
                  <a:srgbClr val="FFFFFF"/>
                </a:highlight>
                <a:latin typeface="Open Sans"/>
                <a:ea typeface="Open Sans"/>
                <a:cs typeface="Open Sans"/>
              </a:rPr>
              <a:t>First sale is tentatively scheduled for 2027 (Draft Proposed Program – 1st Analysis &amp; Proposal)</a:t>
            </a:r>
          </a:p>
          <a:p>
            <a:endParaRPr lang="en-US" sz="1400" dirty="0">
              <a:solidFill>
                <a:srgbClr val="121212"/>
              </a:solidFill>
              <a:highlight>
                <a:srgbClr val="FFFFFF"/>
              </a:highlight>
              <a:latin typeface="Open Sans"/>
              <a:ea typeface="Open Sans"/>
              <a:cs typeface="Open Sans"/>
            </a:endParaRPr>
          </a:p>
        </p:txBody>
      </p:sp>
    </p:spTree>
    <p:extLst>
      <p:ext uri="{BB962C8B-B14F-4D97-AF65-F5344CB8AC3E}">
        <p14:creationId xmlns:p14="http://schemas.microsoft.com/office/powerpoint/2010/main" val="640974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687602-85F0-A579-D69C-5942CF6E2F97}"/>
              </a:ext>
            </a:extLst>
          </p:cNvPr>
          <p:cNvPicPr>
            <a:picLocks noChangeAspect="1"/>
          </p:cNvPicPr>
          <p:nvPr/>
        </p:nvPicPr>
        <p:blipFill>
          <a:blip r:embed="rId3"/>
          <a:srcRect t="14540" r="174"/>
          <a:stretch/>
        </p:blipFill>
        <p:spPr>
          <a:xfrm>
            <a:off x="1473868" y="1040539"/>
            <a:ext cx="9684627" cy="4651136"/>
          </a:xfrm>
          <a:prstGeom prst="rect">
            <a:avLst/>
          </a:prstGeom>
        </p:spPr>
      </p:pic>
      <p:sp>
        <p:nvSpPr>
          <p:cNvPr id="8" name="Text Placeholder 7">
            <a:extLst>
              <a:ext uri="{FF2B5EF4-FFF2-40B4-BE49-F238E27FC236}">
                <a16:creationId xmlns:a16="http://schemas.microsoft.com/office/drawing/2014/main" id="{484DFD57-7AFE-BAF0-F38A-DA3BE9E93ABA}"/>
              </a:ext>
            </a:extLst>
          </p:cNvPr>
          <p:cNvSpPr>
            <a:spLocks noGrp="1"/>
          </p:cNvSpPr>
          <p:nvPr>
            <p:ph type="body" sz="quarter" idx="11"/>
          </p:nvPr>
        </p:nvSpPr>
        <p:spPr>
          <a:xfrm>
            <a:off x="751616" y="5661050"/>
            <a:ext cx="10679424" cy="746867"/>
          </a:xfrm>
        </p:spPr>
        <p:txBody>
          <a:bodyPr lIns="91440" tIns="45720" rIns="91440" bIns="45720" anchor="t"/>
          <a:lstStyle/>
          <a:p>
            <a:pPr marL="0" indent="0" algn="ctr">
              <a:buNone/>
            </a:pPr>
            <a:r>
              <a:rPr lang="en-US" sz="1800">
                <a:cs typeface="Arial"/>
              </a:rPr>
              <a:t>Seabed minerals are mineral deposits that may contain critical minerals </a:t>
            </a:r>
            <a:br>
              <a:rPr lang="en-US" sz="1800">
                <a:cs typeface="Arial"/>
              </a:rPr>
            </a:br>
            <a:r>
              <a:rPr lang="en-US" sz="1800">
                <a:cs typeface="Arial"/>
              </a:rPr>
              <a:t>(e.g., nickel, cobalt, manganese, and rare earth elements).</a:t>
            </a:r>
            <a:endParaRPr lang="en-US" sz="1800"/>
          </a:p>
        </p:txBody>
      </p:sp>
      <p:sp>
        <p:nvSpPr>
          <p:cNvPr id="5" name="Slide Number Placeholder 4">
            <a:extLst>
              <a:ext uri="{FF2B5EF4-FFF2-40B4-BE49-F238E27FC236}">
                <a16:creationId xmlns:a16="http://schemas.microsoft.com/office/drawing/2014/main" id="{9D646941-CE57-D8CF-9FBA-7F3F2F12CEF1}"/>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257BE-248A-48BC-9F5F-19A6E1408DB6}"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A721C6DE-9513-95ED-D932-4677F773F651}"/>
              </a:ext>
            </a:extLst>
          </p:cNvPr>
          <p:cNvSpPr txBox="1">
            <a:spLocks/>
          </p:cNvSpPr>
          <p:nvPr/>
        </p:nvSpPr>
        <p:spPr>
          <a:xfrm>
            <a:off x="256735" y="183864"/>
            <a:ext cx="11785280" cy="592258"/>
          </a:xfrm>
          <a:prstGeom prst="rect">
            <a:avLst/>
          </a:prstGeom>
        </p:spPr>
        <p:txBody>
          <a:bodyPr lIns="91440" tIns="45720" rIns="91440" bIns="45720" anchor="ctr"/>
          <a:lstStyle>
            <a:lvl1pPr marL="0" indent="0" algn="l" defTabSz="914400" rtl="0" eaLnBrk="1" latinLnBrk="0" hangingPunct="1">
              <a:lnSpc>
                <a:spcPct val="90000"/>
              </a:lnSpc>
              <a:spcBef>
                <a:spcPts val="1000"/>
              </a:spcBef>
              <a:buFont typeface="Arial" panose="020B0604020202020204" pitchFamily="34" charset="0"/>
              <a:buNone/>
              <a:defRPr sz="3200" b="1" i="0" kern="1200">
                <a:solidFill>
                  <a:schemeClr val="bg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Arial"/>
              </a:rPr>
              <a:t>Seabed Minerals</a:t>
            </a:r>
          </a:p>
        </p:txBody>
      </p:sp>
    </p:spTree>
    <p:extLst>
      <p:ext uri="{BB962C8B-B14F-4D97-AF65-F5344CB8AC3E}">
        <p14:creationId xmlns:p14="http://schemas.microsoft.com/office/powerpoint/2010/main" val="267111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1536DDB-2CFD-4C51-B897-7D911AD04EC7}"/>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257BE-248A-48BC-9F5F-19A6E1408DB6}"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7EF75781-D56E-3D96-AAEA-3BE22B2625D3}"/>
              </a:ext>
            </a:extLst>
          </p:cNvPr>
          <p:cNvSpPr>
            <a:spLocks noGrp="1"/>
          </p:cNvSpPr>
          <p:nvPr>
            <p:ph type="body" sz="quarter" idx="10"/>
          </p:nvPr>
        </p:nvSpPr>
        <p:spPr>
          <a:xfrm>
            <a:off x="198842" y="149932"/>
            <a:ext cx="11794316" cy="779221"/>
          </a:xfrm>
        </p:spPr>
        <p:txBody>
          <a:bodyPr lIns="91440" tIns="45720" rIns="91440" bIns="45720" anchor="ctr"/>
          <a:lstStyle/>
          <a:p>
            <a:r>
              <a:rPr lang="en-US" sz="2800">
                <a:cs typeface="Arial"/>
              </a:rPr>
              <a:t>OCS Seabed Minerals </a:t>
            </a:r>
            <a:endParaRPr lang="en-US"/>
          </a:p>
        </p:txBody>
      </p:sp>
      <p:pic>
        <p:nvPicPr>
          <p:cNvPr id="7" name="Picture 6">
            <a:extLst>
              <a:ext uri="{FF2B5EF4-FFF2-40B4-BE49-F238E27FC236}">
                <a16:creationId xmlns:a16="http://schemas.microsoft.com/office/drawing/2014/main" id="{52F3672A-F1DD-70D1-E374-98921EC96044}"/>
              </a:ext>
            </a:extLst>
          </p:cNvPr>
          <p:cNvPicPr>
            <a:picLocks noChangeAspect="1"/>
          </p:cNvPicPr>
          <p:nvPr/>
        </p:nvPicPr>
        <p:blipFill>
          <a:blip r:embed="rId3"/>
          <a:stretch>
            <a:fillRect/>
          </a:stretch>
        </p:blipFill>
        <p:spPr>
          <a:xfrm>
            <a:off x="6557286" y="1028661"/>
            <a:ext cx="5540273" cy="5272631"/>
          </a:xfrm>
          <a:prstGeom prst="rect">
            <a:avLst/>
          </a:prstGeom>
        </p:spPr>
      </p:pic>
      <p:sp>
        <p:nvSpPr>
          <p:cNvPr id="5" name="TextBox 12">
            <a:extLst>
              <a:ext uri="{FF2B5EF4-FFF2-40B4-BE49-F238E27FC236}">
                <a16:creationId xmlns:a16="http://schemas.microsoft.com/office/drawing/2014/main" id="{57702B9D-0CBC-8A62-F497-F10DF3997B45}"/>
              </a:ext>
            </a:extLst>
          </p:cNvPr>
          <p:cNvSpPr txBox="1"/>
          <p:nvPr/>
        </p:nvSpPr>
        <p:spPr>
          <a:xfrm>
            <a:off x="198470" y="1181102"/>
            <a:ext cx="6364838" cy="6655668"/>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a:solidFill>
                  <a:srgbClr val="0A456F"/>
                </a:solidFill>
                <a:latin typeface="Open Sans"/>
                <a:ea typeface="Open Sans"/>
                <a:cs typeface="Open Sans"/>
              </a:rPr>
              <a:t>Prospective Maps</a:t>
            </a:r>
            <a:br>
              <a:rPr lang="en-US" b="1">
                <a:solidFill>
                  <a:srgbClr val="0A456F"/>
                </a:solidFill>
                <a:latin typeface="Open Sans"/>
                <a:ea typeface="Open Sans"/>
                <a:cs typeface="Open Sans"/>
              </a:rPr>
            </a:br>
            <a:endParaRPr lang="en-US">
              <a:latin typeface="Calibri" panose="020F0502020204030204"/>
              <a:ea typeface="Calibri" panose="020F0502020204030204"/>
              <a:cs typeface="Calibri" panose="020F0502020204030204"/>
            </a:endParaRPr>
          </a:p>
          <a:p>
            <a:pPr marL="742950" lvl="1" indent="-285750">
              <a:buFont typeface="Arial"/>
              <a:buChar char="•"/>
              <a:defRPr/>
            </a:pPr>
            <a:r>
              <a:rPr lang="en-US">
                <a:solidFill>
                  <a:srgbClr val="000000"/>
                </a:solidFill>
                <a:latin typeface="Open Sans"/>
                <a:ea typeface="Open Sans"/>
                <a:cs typeface="Open Sans"/>
              </a:rPr>
              <a:t>Developed from USGS models indicating areas where minerals are </a:t>
            </a:r>
            <a:r>
              <a:rPr lang="en-US" b="1" i="1">
                <a:solidFill>
                  <a:srgbClr val="0C6992"/>
                </a:solidFill>
                <a:latin typeface="Open Sans"/>
                <a:ea typeface="Open Sans"/>
                <a:cs typeface="Open Sans"/>
              </a:rPr>
              <a:t>likely</a:t>
            </a:r>
            <a:r>
              <a:rPr lang="en-US">
                <a:solidFill>
                  <a:srgbClr val="000000"/>
                </a:solidFill>
                <a:latin typeface="Open Sans"/>
                <a:ea typeface="Open Sans"/>
                <a:cs typeface="Open Sans"/>
              </a:rPr>
              <a:t> to occur based on available data</a:t>
            </a:r>
            <a:br>
              <a:rPr lang="en-US">
                <a:latin typeface="Open Sans"/>
                <a:ea typeface="Open Sans"/>
                <a:cs typeface="Open Sans"/>
              </a:rPr>
            </a:br>
            <a:endParaRPr lang="en-US">
              <a:ea typeface="Calibri" panose="020F0502020204030204"/>
              <a:cs typeface="Calibri" panose="020F0502020204030204"/>
            </a:endParaRPr>
          </a:p>
          <a:p>
            <a:pPr marL="742950" lvl="1" indent="-285750">
              <a:buFont typeface="Arial"/>
              <a:buChar char="•"/>
              <a:defRPr/>
            </a:pPr>
            <a:r>
              <a:rPr lang="en-US">
                <a:solidFill>
                  <a:srgbClr val="000000"/>
                </a:solidFill>
                <a:latin typeface="Open Sans"/>
                <a:ea typeface="Open Sans"/>
                <a:cs typeface="Open Sans"/>
              </a:rPr>
              <a:t>Central and Western Pacific are most prospective areas in US EEZ. However, maps do not indicate confirmed mineral presence or viable economic potential</a:t>
            </a:r>
            <a:endParaRPr lang="en-US">
              <a:ea typeface="Calibri" panose="020F0502020204030204"/>
              <a:cs typeface="Calibri" panose="020F0502020204030204"/>
            </a:endParaRPr>
          </a:p>
          <a:p>
            <a:pPr marL="285750" indent="-285750">
              <a:spcBef>
                <a:spcPts val="600"/>
              </a:spcBef>
              <a:buClr>
                <a:srgbClr val="0C6992"/>
              </a:buClr>
              <a:buFont typeface="Arial" panose="020B0604020202020204" pitchFamily="34" charset="0"/>
              <a:buChar char="•"/>
              <a:defRPr/>
            </a:pPr>
            <a:endParaRPr lang="en-US">
              <a:solidFill>
                <a:srgbClr val="000000"/>
              </a:solidFill>
              <a:latin typeface="Open Sans"/>
              <a:ea typeface="Open Sans"/>
              <a:cs typeface="Open Sans"/>
            </a:endParaRPr>
          </a:p>
          <a:p>
            <a:pPr>
              <a:spcBef>
                <a:spcPts val="600"/>
              </a:spcBef>
              <a:buClr>
                <a:srgbClr val="0C6992"/>
              </a:buClr>
              <a:defRPr/>
            </a:pPr>
            <a:r>
              <a:rPr lang="en-US" b="1">
                <a:solidFill>
                  <a:srgbClr val="0A456F"/>
                </a:solidFill>
                <a:latin typeface="Open Sans"/>
                <a:ea typeface="Open Sans"/>
                <a:cs typeface="Open Sans"/>
              </a:rPr>
              <a:t>Pacific Region Activities</a:t>
            </a:r>
            <a:br>
              <a:rPr lang="en-US" b="1">
                <a:solidFill>
                  <a:srgbClr val="0A456F"/>
                </a:solidFill>
                <a:latin typeface="Open Sans"/>
                <a:ea typeface="Open Sans"/>
                <a:cs typeface="Open Sans"/>
              </a:rPr>
            </a:br>
            <a:endParaRPr lang="en-US">
              <a:latin typeface="Open Sans"/>
              <a:ea typeface="Open Sans"/>
              <a:cs typeface="Open Sans"/>
            </a:endParaRPr>
          </a:p>
          <a:p>
            <a:pPr marL="742950" lvl="1" indent="-285750">
              <a:spcBef>
                <a:spcPts val="600"/>
              </a:spcBef>
              <a:buFont typeface="Arial"/>
              <a:buChar char="•"/>
              <a:defRPr/>
            </a:pPr>
            <a:r>
              <a:rPr lang="en-US">
                <a:latin typeface="Open Sans"/>
                <a:ea typeface="Open Sans"/>
                <a:cs typeface="Open Sans"/>
              </a:rPr>
              <a:t>American Samoa</a:t>
            </a:r>
          </a:p>
          <a:p>
            <a:pPr marL="742950" lvl="1" indent="-285750">
              <a:spcBef>
                <a:spcPts val="600"/>
              </a:spcBef>
              <a:buFont typeface="Arial"/>
              <a:buChar char="•"/>
              <a:defRPr/>
            </a:pPr>
            <a:r>
              <a:rPr lang="en-US">
                <a:latin typeface="Open Sans"/>
                <a:ea typeface="Open Sans"/>
                <a:cs typeface="Open Sans"/>
              </a:rPr>
              <a:t>Commonwealth of The Northern Mariana Islands (CNMI)</a:t>
            </a:r>
            <a:endParaRPr lang="en-US">
              <a:ea typeface="Calibri" panose="020F0502020204030204"/>
              <a:cs typeface="Calibri" panose="020F0502020204030204"/>
            </a:endParaRPr>
          </a:p>
          <a:p>
            <a:pPr marL="285750">
              <a:spcAft>
                <a:spcPts val="300"/>
              </a:spcAft>
              <a:defRPr/>
            </a:pPr>
            <a:endParaRPr lang="en-US" i="0" u="none" strike="noStrike" kern="1200" cap="none" spc="0" normalizeH="0" baseline="0" noProof="0">
              <a:ln>
                <a:noFill/>
              </a:ln>
              <a:solidFill>
                <a:srgbClr val="0C6992"/>
              </a:solidFill>
              <a:effectLst/>
              <a:uLnTx/>
              <a:uFillTx/>
              <a:ea typeface="Calibri" panose="020F0502020204030204"/>
              <a:cs typeface="Calibri"/>
            </a:endParaRPr>
          </a:p>
          <a:p>
            <a:pPr marL="285750">
              <a:spcAft>
                <a:spcPts val="300"/>
              </a:spcAft>
              <a:defRPr/>
            </a:pPr>
            <a:endParaRPr lang="en-US" b="1">
              <a:solidFill>
                <a:srgbClr val="0C6992"/>
              </a:solidFill>
              <a:ea typeface="Calibri" panose="020F0502020204030204"/>
              <a:cs typeface="Calibri"/>
            </a:endParaRPr>
          </a:p>
          <a:p>
            <a:pPr marL="285750">
              <a:spcAft>
                <a:spcPts val="300"/>
              </a:spcAft>
              <a:defRPr/>
            </a:pPr>
            <a:endParaRPr lang="en-US" b="1">
              <a:solidFill>
                <a:srgbClr val="0C6992"/>
              </a:solidFill>
              <a:ea typeface="Calibri" panose="020F0502020204030204"/>
              <a:cs typeface="Calibri"/>
            </a:endParaRPr>
          </a:p>
          <a:p>
            <a:pPr marL="285750">
              <a:spcAft>
                <a:spcPts val="300"/>
              </a:spcAft>
              <a:defRPr/>
            </a:pPr>
            <a:endParaRPr lang="en-US" b="1">
              <a:solidFill>
                <a:srgbClr val="0C6992"/>
              </a:solidFill>
              <a:ea typeface="Calibri" panose="020F0502020204030204"/>
              <a:cs typeface="Calibri"/>
            </a:endParaRPr>
          </a:p>
          <a:p>
            <a:pPr marL="285750">
              <a:spcAft>
                <a:spcPts val="300"/>
              </a:spcAft>
              <a:defRPr/>
            </a:pPr>
            <a:endParaRPr lang="en-US" b="1">
              <a:solidFill>
                <a:srgbClr val="0C6992"/>
              </a:solidFill>
              <a:ea typeface="Calibri" panose="020F0502020204030204"/>
              <a:cs typeface="Calibri"/>
            </a:endParaRPr>
          </a:p>
          <a:p>
            <a:pPr marL="1028700" lvl="1" indent="-285750">
              <a:spcAft>
                <a:spcPts val="300"/>
              </a:spcAft>
              <a:buClr>
                <a:srgbClr val="0C6992"/>
              </a:buClr>
              <a:buSzPct val="75000"/>
              <a:buFont typeface="Arial" panose="020B0604020202020204" pitchFamily="34" charset="0"/>
              <a:buChar char="•"/>
              <a:defRPr/>
            </a:pPr>
            <a:endParaRPr lang="en-US" sz="1600">
              <a:solidFill>
                <a:srgbClr val="000000"/>
              </a:solidFill>
              <a:ea typeface="Calibri" panose="020F0502020204030204"/>
              <a:cs typeface="Calibri"/>
            </a:endParaRPr>
          </a:p>
        </p:txBody>
      </p:sp>
    </p:spTree>
    <p:extLst>
      <p:ext uri="{BB962C8B-B14F-4D97-AF65-F5344CB8AC3E}">
        <p14:creationId xmlns:p14="http://schemas.microsoft.com/office/powerpoint/2010/main" val="22391128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99005B-54BB-4F26-8316-79742D068733}"/>
              </a:ext>
            </a:extLst>
          </p:cNvPr>
          <p:cNvSpPr>
            <a:spLocks noGrp="1"/>
          </p:cNvSpPr>
          <p:nvPr>
            <p:ph type="body" sz="quarter" idx="10"/>
          </p:nvPr>
        </p:nvSpPr>
        <p:spPr>
          <a:xfrm>
            <a:off x="169708" y="104643"/>
            <a:ext cx="12206545" cy="746867"/>
          </a:xfrm>
        </p:spPr>
        <p:txBody>
          <a:bodyPr lIns="91440" tIns="45720" rIns="91440" bIns="45720" anchor="ctr"/>
          <a:lstStyle/>
          <a:p>
            <a:r>
              <a:rPr lang="en-US" sz="2800">
                <a:cs typeface="Arial"/>
              </a:rPr>
              <a:t>BOEM Regulatory Pathway for OCS Mineral Leasing (CNMI and American Samoa)</a:t>
            </a:r>
            <a:endParaRPr lang="en-US" sz="2800">
              <a:ea typeface="Calibri"/>
              <a:cs typeface="Arial"/>
            </a:endParaRPr>
          </a:p>
        </p:txBody>
      </p:sp>
      <p:sp>
        <p:nvSpPr>
          <p:cNvPr id="5" name="Slide Number Placeholder 4">
            <a:extLst>
              <a:ext uri="{FF2B5EF4-FFF2-40B4-BE49-F238E27FC236}">
                <a16:creationId xmlns:a16="http://schemas.microsoft.com/office/drawing/2014/main" id="{D0C39C33-EDD3-9119-003F-3B28E4F2ACF9}"/>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257BE-248A-48BC-9F5F-19A6E1408DB6}"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1">
            <a:extLst>
              <a:ext uri="{FF2B5EF4-FFF2-40B4-BE49-F238E27FC236}">
                <a16:creationId xmlns:a16="http://schemas.microsoft.com/office/drawing/2014/main" id="{1E0C001C-F1F7-3FDB-D911-4EA818784A52}"/>
              </a:ext>
            </a:extLst>
          </p:cNvPr>
          <p:cNvSpPr txBox="1">
            <a:spLocks/>
          </p:cNvSpPr>
          <p:nvPr/>
        </p:nvSpPr>
        <p:spPr>
          <a:xfrm>
            <a:off x="201957" y="5525122"/>
            <a:ext cx="11613093" cy="303101"/>
          </a:xfrm>
          <a:prstGeom prst="rect">
            <a:avLst/>
          </a:prstGeom>
          <a:solidFill>
            <a:schemeClr val="accent6">
              <a:lumMod val="40000"/>
              <a:lumOff val="60000"/>
            </a:schemeClr>
          </a:solidFill>
          <a:effectLst>
            <a:outerShdw blurRad="50800" dist="38100" dir="2700000" algn="tl" rotWithShape="0">
              <a:prstClr val="black">
                <a:alpha val="40000"/>
              </a:prstClr>
            </a:outerShdw>
          </a:effectLst>
        </p:spPr>
        <p:txBody>
          <a:bodyPr lIns="91440" tIns="45720" rIns="91440" bIns="45720" anchor="t"/>
          <a:lstStyle>
            <a:defPPr>
              <a:defRPr lang="en-US"/>
            </a:defPPr>
            <a:lvl1pPr indent="0">
              <a:lnSpc>
                <a:spcPct val="90000"/>
              </a:lnSpc>
              <a:spcBef>
                <a:spcPts val="1000"/>
              </a:spcBef>
              <a:buClr>
                <a:srgbClr val="26B99A"/>
              </a:buClr>
              <a:buSzPct val="75000"/>
              <a:buFont typeface="Courier New" panose="02070309020205020404" pitchFamily="49" charset="0"/>
              <a:buNone/>
              <a:defRPr b="1">
                <a:latin typeface="+mj-lt"/>
                <a:cs typeface="Arial" panose="020B0604020202020204" pitchFamily="34" charset="0"/>
              </a:defRPr>
            </a:lvl1pPr>
            <a:lvl2pPr marL="685800" indent="-228600">
              <a:lnSpc>
                <a:spcPct val="90000"/>
              </a:lnSpc>
              <a:spcBef>
                <a:spcPts val="500"/>
              </a:spcBef>
              <a:buClr>
                <a:srgbClr val="26B99A"/>
              </a:buClr>
              <a:buSzPct val="75000"/>
              <a:buFont typeface="Courier New" panose="02070309020205020404" pitchFamily="49" charset="0"/>
              <a:buChar char="o"/>
              <a:defRPr sz="2400">
                <a:latin typeface="+mj-lt"/>
                <a:cs typeface="Arial" panose="020B0604020202020204" pitchFamily="34" charset="0"/>
              </a:defRPr>
            </a:lvl2pPr>
            <a:lvl3pPr marL="1143000" indent="-228600">
              <a:lnSpc>
                <a:spcPct val="90000"/>
              </a:lnSpc>
              <a:spcBef>
                <a:spcPts val="500"/>
              </a:spcBef>
              <a:buClr>
                <a:srgbClr val="26B99A"/>
              </a:buClr>
              <a:buSzPct val="75000"/>
              <a:buFont typeface="Courier New" panose="02070309020205020404" pitchFamily="49" charset="0"/>
              <a:buChar char="o"/>
              <a:defRPr sz="2400">
                <a:latin typeface="+mj-lt"/>
                <a:cs typeface="Arial" panose="020B0604020202020204" pitchFamily="34" charset="0"/>
              </a:defRPr>
            </a:lvl3pPr>
            <a:lvl4pPr marL="1600200" indent="-228600">
              <a:lnSpc>
                <a:spcPct val="90000"/>
              </a:lnSpc>
              <a:spcBef>
                <a:spcPts val="500"/>
              </a:spcBef>
              <a:buClr>
                <a:srgbClr val="26B99A"/>
              </a:buClr>
              <a:buSzPct val="75000"/>
              <a:buFont typeface="Courier New" panose="02070309020205020404" pitchFamily="49" charset="0"/>
              <a:buChar char="o"/>
              <a:defRPr sz="2400">
                <a:latin typeface="+mj-lt"/>
                <a:cs typeface="Arial" panose="020B0604020202020204" pitchFamily="34" charset="0"/>
              </a:defRPr>
            </a:lvl4pPr>
            <a:lvl5pPr marL="2057400" indent="-228600">
              <a:lnSpc>
                <a:spcPct val="90000"/>
              </a:lnSpc>
              <a:spcBef>
                <a:spcPts val="500"/>
              </a:spcBef>
              <a:buClr>
                <a:srgbClr val="26B99A"/>
              </a:buClr>
              <a:buSzPct val="75000"/>
              <a:buFont typeface="Courier New" panose="02070309020205020404" pitchFamily="49" charset="0"/>
              <a:buChar char="o"/>
              <a:defRPr sz="2400">
                <a:latin typeface="+mj-lt"/>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1000"/>
              </a:spcBef>
              <a:spcAft>
                <a:spcPts val="0"/>
              </a:spcAft>
              <a:buClr>
                <a:srgbClr val="26B99A"/>
              </a:buClr>
              <a:buSzPct val="75000"/>
              <a:buFont typeface="Courier New" panose="02070309020205020404" pitchFamily="49" charset="0"/>
              <a:buNone/>
              <a:tabLst/>
              <a:defRPr/>
            </a:pPr>
            <a:r>
              <a:rPr kumimoji="0" lang="en-US" sz="1800" b="0" i="0" u="none" strike="noStrike" kern="1200" cap="none" spc="0" normalizeH="0" baseline="0" noProof="0">
                <a:ln>
                  <a:noFill/>
                </a:ln>
                <a:solidFill>
                  <a:srgbClr val="0A456F"/>
                </a:solidFill>
                <a:effectLst/>
                <a:uLnTx/>
                <a:uFillTx/>
                <a:latin typeface="Calibri" panose="020F0502020204030204"/>
                <a:ea typeface="Calibri Light" panose="020F0302020204030204"/>
                <a:cs typeface="Calibri Light" panose="020F0302020204030204"/>
              </a:rPr>
              <a:t>Territorial engagement occurs throughout the process</a:t>
            </a:r>
            <a:endParaRPr kumimoji="0" lang="en-US" sz="1800" b="1" i="0" u="none" strike="noStrike" kern="1200" cap="none" spc="0" normalizeH="0" baseline="0" noProof="0">
              <a:ln>
                <a:noFill/>
              </a:ln>
              <a:solidFill>
                <a:srgbClr val="0A456F"/>
              </a:solidFill>
              <a:effectLst/>
              <a:uLnTx/>
              <a:uFillTx/>
              <a:latin typeface="Calibri" panose="020F0502020204030204"/>
              <a:ea typeface="Calibri Light"/>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
                <a:srgbClr val="26B99A"/>
              </a:buClr>
              <a:buSzPct val="75000"/>
              <a:buFont typeface="Courier New" panose="02070309020205020404" pitchFamily="49" charset="0"/>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Calibri Light" panose="020F0302020204030204"/>
              <a:cs typeface="Calibri Light"/>
            </a:endParaRPr>
          </a:p>
        </p:txBody>
      </p:sp>
      <p:grpSp>
        <p:nvGrpSpPr>
          <p:cNvPr id="35" name="Group 34">
            <a:extLst>
              <a:ext uri="{FF2B5EF4-FFF2-40B4-BE49-F238E27FC236}">
                <a16:creationId xmlns:a16="http://schemas.microsoft.com/office/drawing/2014/main" id="{49D6243F-0766-7BB6-E95A-5AA64D061DFC}"/>
              </a:ext>
            </a:extLst>
          </p:cNvPr>
          <p:cNvGrpSpPr/>
          <p:nvPr/>
        </p:nvGrpSpPr>
        <p:grpSpPr>
          <a:xfrm>
            <a:off x="323823" y="1591278"/>
            <a:ext cx="11498578" cy="3945705"/>
            <a:chOff x="345881" y="1041984"/>
            <a:chExt cx="11498578" cy="3945705"/>
          </a:xfrm>
        </p:grpSpPr>
        <p:sp>
          <p:nvSpPr>
            <p:cNvPr id="6" name="Rectangle: Rounded Corners 5">
              <a:extLst>
                <a:ext uri="{FF2B5EF4-FFF2-40B4-BE49-F238E27FC236}">
                  <a16:creationId xmlns:a16="http://schemas.microsoft.com/office/drawing/2014/main" id="{53B9D831-6602-A425-4579-609C1C290F58}"/>
                </a:ext>
              </a:extLst>
            </p:cNvPr>
            <p:cNvSpPr/>
            <p:nvPr/>
          </p:nvSpPr>
          <p:spPr>
            <a:xfrm>
              <a:off x="345881" y="1042786"/>
              <a:ext cx="1600200" cy="1828800"/>
            </a:xfrm>
            <a:prstGeom prst="roundRect">
              <a:avLst/>
            </a:prstGeom>
            <a:solidFill>
              <a:schemeClr val="accent6">
                <a:lumMod val="60000"/>
                <a:lumOff val="40000"/>
              </a:schemeClr>
            </a:solidFill>
            <a:ln>
              <a:noFill/>
            </a:ln>
            <a:effectLst>
              <a:outerShdw blurRad="50800" dist="50800" dir="2700000" sx="102000" sy="102000" algn="tl" rotWithShape="0">
                <a:prstClr val="black">
                  <a:alpha val="45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2060"/>
                  </a:solidFill>
                  <a:effectLst/>
                  <a:uLnTx/>
                  <a:uFillTx/>
                  <a:latin typeface="Calibri" panose="020F0502020204030204"/>
                  <a:ea typeface="+mn-ea"/>
                  <a:cs typeface="+mn-cs"/>
                </a:rPr>
                <a:t> Request for Information and Interest (RFI)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2060"/>
                  </a:solidFill>
                  <a:effectLst/>
                  <a:uLnTx/>
                  <a:uFillTx/>
                  <a:latin typeface="Calibri" panose="020F0502020204030204"/>
                  <a:ea typeface="+mn-ea"/>
                  <a:cs typeface="+mn-cs"/>
                </a:rPr>
                <a:t>(Published in the Federal Register)</a:t>
              </a:r>
            </a:p>
          </p:txBody>
        </p:sp>
        <p:sp>
          <p:nvSpPr>
            <p:cNvPr id="9" name="TextBox 8">
              <a:extLst>
                <a:ext uri="{FF2B5EF4-FFF2-40B4-BE49-F238E27FC236}">
                  <a16:creationId xmlns:a16="http://schemas.microsoft.com/office/drawing/2014/main" id="{9818AE70-D5F5-528D-571F-DD3999D07222}"/>
                </a:ext>
              </a:extLst>
            </p:cNvPr>
            <p:cNvSpPr txBox="1"/>
            <p:nvPr/>
          </p:nvSpPr>
          <p:spPr>
            <a:xfrm>
              <a:off x="381123" y="3043841"/>
              <a:ext cx="164592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rPr>
                <a:t>Request may include indications of interest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rPr>
                <a:t>in the leasing and/or specific information and comments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0000"/>
                </a:solidFill>
                <a:effectLst/>
                <a:uLnTx/>
                <a:uFillTx/>
                <a:latin typeface="Calibri" panose="020F0502020204030204"/>
                <a:ea typeface="Calibri" panose="020F0502020204030204"/>
                <a:cs typeface="Calibri" panose="020F0502020204030204"/>
              </a:endParaRPr>
            </a:p>
          </p:txBody>
        </p:sp>
        <p:sp>
          <p:nvSpPr>
            <p:cNvPr id="16" name="TextBox 15">
              <a:extLst>
                <a:ext uri="{FF2B5EF4-FFF2-40B4-BE49-F238E27FC236}">
                  <a16:creationId xmlns:a16="http://schemas.microsoft.com/office/drawing/2014/main" id="{90952F52-6B48-5529-FA21-84FF842894A9}"/>
                </a:ext>
              </a:extLst>
            </p:cNvPr>
            <p:cNvSpPr txBox="1"/>
            <p:nvPr/>
          </p:nvSpPr>
          <p:spPr>
            <a:xfrm>
              <a:off x="2382504" y="3034362"/>
              <a:ext cx="1645920"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rPr>
                <a:t>Size sufficiently large to include potentially minable OCS mineral ore bodies</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DC639BBB-7BD4-6394-F140-E96AE92880D1}"/>
                </a:ext>
              </a:extLst>
            </p:cNvPr>
            <p:cNvSpPr txBox="1"/>
            <p:nvPr/>
          </p:nvSpPr>
          <p:spPr>
            <a:xfrm>
              <a:off x="4355372" y="3121804"/>
              <a:ext cx="164592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Calibri"/>
                  <a:cs typeface="Calibri"/>
                </a:rPr>
                <a:t>Conducted on areas for potential leasing</a:t>
              </a:r>
            </a:p>
          </p:txBody>
        </p:sp>
        <p:sp>
          <p:nvSpPr>
            <p:cNvPr id="21" name="TextBox 20">
              <a:extLst>
                <a:ext uri="{FF2B5EF4-FFF2-40B4-BE49-F238E27FC236}">
                  <a16:creationId xmlns:a16="http://schemas.microsoft.com/office/drawing/2014/main" id="{ECC563C8-D7FB-29D4-513A-6608CB18CD36}"/>
                </a:ext>
              </a:extLst>
            </p:cNvPr>
            <p:cNvSpPr txBox="1"/>
            <p:nvPr/>
          </p:nvSpPr>
          <p:spPr>
            <a:xfrm>
              <a:off x="6296556" y="2956364"/>
              <a:ext cx="1645920"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rPr>
                <a:t>Sale procedures, lease stipulations, payments, and other terms and conditions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rPr>
                <a:t>Published 60 days prior to Leasing Notice</a:t>
              </a:r>
            </a:p>
          </p:txBody>
        </p:sp>
        <p:sp>
          <p:nvSpPr>
            <p:cNvPr id="22" name="TextBox 21">
              <a:extLst>
                <a:ext uri="{FF2B5EF4-FFF2-40B4-BE49-F238E27FC236}">
                  <a16:creationId xmlns:a16="http://schemas.microsoft.com/office/drawing/2014/main" id="{BD1D786A-4EEC-0F73-9E52-804C6EF0C8F0}"/>
                </a:ext>
              </a:extLst>
            </p:cNvPr>
            <p:cNvSpPr txBox="1"/>
            <p:nvPr/>
          </p:nvSpPr>
          <p:spPr>
            <a:xfrm>
              <a:off x="8406060" y="3037023"/>
              <a:ext cx="164592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rPr>
                <a:t>Bidding mechanism, auction details, and other terms and conditions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rPr>
                <a:t>Published at least 30 days prior to Lease Sale</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7BBF364A-777C-6FE0-3F4F-997182139C8E}"/>
                </a:ext>
              </a:extLst>
            </p:cNvPr>
            <p:cNvSpPr/>
            <p:nvPr/>
          </p:nvSpPr>
          <p:spPr>
            <a:xfrm>
              <a:off x="2272953" y="1058123"/>
              <a:ext cx="1600200" cy="1828800"/>
            </a:xfrm>
            <a:prstGeom prst="roundRect">
              <a:avLst/>
            </a:prstGeom>
            <a:solidFill>
              <a:schemeClr val="accent6">
                <a:lumMod val="60000"/>
                <a:lumOff val="40000"/>
              </a:schemeClr>
            </a:solidFill>
            <a:ln>
              <a:noFill/>
            </a:ln>
            <a:effectLst>
              <a:outerShdw blurRad="50800" dist="50800" dir="2700000" sx="102000" sy="102000" algn="tl" rotWithShape="0">
                <a:prstClr val="black">
                  <a:alpha val="45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2060"/>
                  </a:solidFill>
                  <a:effectLst/>
                  <a:uLnTx/>
                  <a:uFillTx/>
                  <a:latin typeface="Calibri" panose="020F0502020204030204"/>
                  <a:ea typeface="+mn-ea"/>
                  <a:cs typeface="+mn-cs"/>
                </a:rPr>
                <a:t> Identification of areas to be considered for leasing</a:t>
              </a:r>
            </a:p>
          </p:txBody>
        </p:sp>
        <p:sp>
          <p:nvSpPr>
            <p:cNvPr id="23" name="Rectangle: Rounded Corners 22">
              <a:extLst>
                <a:ext uri="{FF2B5EF4-FFF2-40B4-BE49-F238E27FC236}">
                  <a16:creationId xmlns:a16="http://schemas.microsoft.com/office/drawing/2014/main" id="{0CC0D863-5616-1435-D3D2-84B37607A531}"/>
                </a:ext>
              </a:extLst>
            </p:cNvPr>
            <p:cNvSpPr/>
            <p:nvPr/>
          </p:nvSpPr>
          <p:spPr>
            <a:xfrm>
              <a:off x="4350148" y="1041984"/>
              <a:ext cx="1600200" cy="1828800"/>
            </a:xfrm>
            <a:prstGeom prst="roundRect">
              <a:avLst/>
            </a:prstGeom>
            <a:solidFill>
              <a:schemeClr val="accent6">
                <a:lumMod val="60000"/>
                <a:lumOff val="40000"/>
              </a:schemeClr>
            </a:solidFill>
            <a:ln>
              <a:noFill/>
            </a:ln>
            <a:effectLst>
              <a:outerShdw blurRad="50800" dist="50800" dir="2700000" sx="102000" sy="102000" algn="tl" rotWithShape="0">
                <a:prstClr val="black">
                  <a:alpha val="45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2060"/>
                  </a:solidFill>
                  <a:effectLst/>
                  <a:uLnTx/>
                  <a:uFillTx/>
                  <a:latin typeface="Calibri" panose="020F0502020204030204"/>
                  <a:ea typeface="+mn-ea"/>
                  <a:cs typeface="+mn-cs"/>
                </a:rPr>
                <a:t>National Environmental Policy Act (NEPA) review on areas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2060"/>
                  </a:solidFill>
                  <a:effectLst/>
                  <a:uLnTx/>
                  <a:uFillTx/>
                  <a:latin typeface="Calibri" panose="020F0502020204030204"/>
                  <a:ea typeface="+mn-ea"/>
                  <a:cs typeface="+mn-cs"/>
                </a:rPr>
                <a:t>for lease sale</a:t>
              </a:r>
            </a:p>
          </p:txBody>
        </p:sp>
        <p:sp>
          <p:nvSpPr>
            <p:cNvPr id="27" name="Rectangle: Rounded Corners 26">
              <a:extLst>
                <a:ext uri="{FF2B5EF4-FFF2-40B4-BE49-F238E27FC236}">
                  <a16:creationId xmlns:a16="http://schemas.microsoft.com/office/drawing/2014/main" id="{7BCF719A-CD34-F651-075C-91527FAC30AB}"/>
                </a:ext>
              </a:extLst>
            </p:cNvPr>
            <p:cNvSpPr/>
            <p:nvPr/>
          </p:nvSpPr>
          <p:spPr>
            <a:xfrm>
              <a:off x="6286940" y="1061990"/>
              <a:ext cx="1600200" cy="1828800"/>
            </a:xfrm>
            <a:prstGeom prst="roundRect">
              <a:avLst/>
            </a:prstGeom>
            <a:solidFill>
              <a:schemeClr val="accent6">
                <a:lumMod val="60000"/>
                <a:lumOff val="40000"/>
              </a:schemeClr>
            </a:solidFill>
            <a:ln>
              <a:noFill/>
            </a:ln>
            <a:effectLst>
              <a:outerShdw blurRad="50800" dist="50800" dir="2700000" sx="102000" sy="102000" algn="tl" rotWithShape="0">
                <a:prstClr val="black">
                  <a:alpha val="45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2060"/>
                  </a:solidFill>
                  <a:effectLst/>
                  <a:uLnTx/>
                  <a:uFillTx/>
                  <a:latin typeface="Calibri" panose="020F0502020204030204"/>
                  <a:ea typeface="+mn-ea"/>
                  <a:cs typeface="+mn-cs"/>
                </a:rPr>
                <a:t>Proposed Leasing Notice (Published in the Federal Register)</a:t>
              </a:r>
            </a:p>
          </p:txBody>
        </p:sp>
        <p:sp>
          <p:nvSpPr>
            <p:cNvPr id="30" name="Rectangle: Rounded Corners 29">
              <a:extLst>
                <a:ext uri="{FF2B5EF4-FFF2-40B4-BE49-F238E27FC236}">
                  <a16:creationId xmlns:a16="http://schemas.microsoft.com/office/drawing/2014/main" id="{45B9F361-5BF8-2B2B-1087-0B9767792045}"/>
                </a:ext>
              </a:extLst>
            </p:cNvPr>
            <p:cNvSpPr/>
            <p:nvPr/>
          </p:nvSpPr>
          <p:spPr>
            <a:xfrm>
              <a:off x="8215632" y="1041984"/>
              <a:ext cx="1600200" cy="1828800"/>
            </a:xfrm>
            <a:prstGeom prst="roundRect">
              <a:avLst/>
            </a:prstGeom>
            <a:solidFill>
              <a:schemeClr val="accent6">
                <a:lumMod val="60000"/>
                <a:lumOff val="40000"/>
              </a:schemeClr>
            </a:solidFill>
            <a:ln>
              <a:noFill/>
            </a:ln>
            <a:effectLst>
              <a:outerShdw blurRad="50800" dist="50800" dir="2700000" sx="102000" sy="102000" algn="tl" rotWithShape="0">
                <a:prstClr val="black">
                  <a:alpha val="45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2060"/>
                  </a:solidFill>
                  <a:effectLst/>
                  <a:uLnTx/>
                  <a:uFillTx/>
                  <a:latin typeface="Calibri" panose="020F0502020204030204"/>
                  <a:ea typeface="+mn-ea"/>
                  <a:cs typeface="+mn-cs"/>
                </a:rPr>
                <a:t>Leasing Notice (Published in the Federal Register)</a:t>
              </a:r>
            </a:p>
          </p:txBody>
        </p:sp>
        <p:sp>
          <p:nvSpPr>
            <p:cNvPr id="33" name="Rectangle: Rounded Corners 32">
              <a:extLst>
                <a:ext uri="{FF2B5EF4-FFF2-40B4-BE49-F238E27FC236}">
                  <a16:creationId xmlns:a16="http://schemas.microsoft.com/office/drawing/2014/main" id="{C465549D-3281-ED9C-0561-4172CE403519}"/>
                </a:ext>
              </a:extLst>
            </p:cNvPr>
            <p:cNvSpPr/>
            <p:nvPr/>
          </p:nvSpPr>
          <p:spPr>
            <a:xfrm>
              <a:off x="10244259" y="1057228"/>
              <a:ext cx="1600200" cy="1828800"/>
            </a:xfrm>
            <a:prstGeom prst="roundRect">
              <a:avLst/>
            </a:prstGeom>
            <a:solidFill>
              <a:schemeClr val="accent2"/>
            </a:solidFill>
            <a:ln>
              <a:noFill/>
            </a:ln>
            <a:effectLst>
              <a:outerShdw blurRad="50800" dist="50800" dir="2700000" sx="102000" sy="102000" algn="tl" rotWithShape="0">
                <a:prstClr val="black">
                  <a:alpha val="45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i="1" u="none" strike="noStrike" kern="1200" cap="none" spc="0" normalizeH="0" baseline="0" noProof="0">
                  <a:ln>
                    <a:noFill/>
                  </a:ln>
                  <a:solidFill>
                    <a:srgbClr val="002060"/>
                  </a:solidFill>
                  <a:effectLst/>
                  <a:uLnTx/>
                  <a:uFillTx/>
                  <a:latin typeface="Calibri" panose="020F0502020204030204"/>
                  <a:ea typeface="+mn-ea"/>
                  <a:cs typeface="+mn-cs"/>
                </a:rPr>
                <a:t>Competitive Lease Sale</a:t>
              </a:r>
              <a:endParaRPr kumimoji="0" lang="en-US" sz="1900" b="1" i="1" u="none" strike="noStrike" kern="1200" cap="none" spc="0" normalizeH="0" baseline="0" noProof="0">
                <a:ln>
                  <a:noFill/>
                </a:ln>
                <a:solidFill>
                  <a:srgbClr val="002060"/>
                </a:solidFill>
                <a:effectLst/>
                <a:uLnTx/>
                <a:uFillTx/>
                <a:latin typeface="Calibri" panose="020F0502020204030204"/>
                <a:ea typeface="Calibri"/>
                <a:cs typeface="Calibri"/>
              </a:endParaRPr>
            </a:p>
          </p:txBody>
        </p:sp>
      </p:grpSp>
      <p:sp>
        <p:nvSpPr>
          <p:cNvPr id="11" name="TextBox 10">
            <a:extLst>
              <a:ext uri="{FF2B5EF4-FFF2-40B4-BE49-F238E27FC236}">
                <a16:creationId xmlns:a16="http://schemas.microsoft.com/office/drawing/2014/main" id="{E65D0706-2C29-81EE-1A31-0982962EA2C7}"/>
              </a:ext>
            </a:extLst>
          </p:cNvPr>
          <p:cNvSpPr txBox="1"/>
          <p:nvPr/>
        </p:nvSpPr>
        <p:spPr>
          <a:xfrm>
            <a:off x="647754" y="5901670"/>
            <a:ext cx="11246819" cy="369332"/>
          </a:xfrm>
          <a:prstGeom prst="rect">
            <a:avLst/>
          </a:prstGeom>
          <a:noFill/>
        </p:spPr>
        <p:txBody>
          <a:bodyPr wrap="square" lIns="91440" tIns="45720" rIns="91440" bIns="45720" rtlCol="0" anchor="t">
            <a:spAutoFit/>
          </a:bodyPr>
          <a:lstStyle/>
          <a:p>
            <a:pPr>
              <a:defRPr/>
            </a:pPr>
            <a:r>
              <a:rPr kumimoji="0" lang="en-US" sz="1800" b="0" i="1" u="none" strike="noStrike" kern="1200" cap="none" spc="0" normalizeH="0" baseline="0" noProof="0">
                <a:ln>
                  <a:noFill/>
                </a:ln>
                <a:effectLst/>
                <a:uLnTx/>
                <a:uFillTx/>
                <a:latin typeface="Calibri" panose="020F0502020204030204"/>
                <a:ea typeface="+mn-ea"/>
                <a:cs typeface="+mn-cs"/>
              </a:rPr>
              <a:t>Current step in the process:  </a:t>
            </a:r>
            <a:r>
              <a:rPr lang="en-US" i="1">
                <a:latin typeface="Calibri" panose="020F0502020204030204"/>
              </a:rPr>
              <a:t> CNMI</a:t>
            </a:r>
            <a:r>
              <a:rPr lang="en-US" i="1">
                <a:solidFill>
                  <a:srgbClr val="2683C6"/>
                </a:solidFill>
                <a:latin typeface="Calibri" panose="020F0502020204030204"/>
              </a:rPr>
              <a:t>                   </a:t>
            </a:r>
            <a:r>
              <a:rPr lang="en-US" i="1">
                <a:latin typeface="Calibri" panose="020F0502020204030204"/>
              </a:rPr>
              <a:t>American Samoa</a:t>
            </a:r>
            <a:r>
              <a:rPr lang="en-US" i="1">
                <a:solidFill>
                  <a:srgbClr val="2683C6"/>
                </a:solidFill>
                <a:latin typeface="Calibri" panose="020F0502020204030204"/>
              </a:rPr>
              <a:t>  </a:t>
            </a:r>
            <a:endParaRPr lang="en-US" sz="1800" b="0" i="1" u="none" strike="noStrike" kern="1200" cap="none" spc="0" normalizeH="0" baseline="0" noProof="0">
              <a:ln>
                <a:noFill/>
              </a:ln>
              <a:solidFill>
                <a:srgbClr val="2683C6"/>
              </a:solidFill>
              <a:effectLst/>
              <a:uLnTx/>
              <a:uFillTx/>
              <a:latin typeface="Calibri" panose="020F0502020204030204"/>
              <a:ea typeface="Calibri"/>
              <a:cs typeface="Calibri"/>
            </a:endParaRPr>
          </a:p>
        </p:txBody>
      </p:sp>
      <p:sp>
        <p:nvSpPr>
          <p:cNvPr id="8" name="Arrow: Right 7">
            <a:extLst>
              <a:ext uri="{FF2B5EF4-FFF2-40B4-BE49-F238E27FC236}">
                <a16:creationId xmlns:a16="http://schemas.microsoft.com/office/drawing/2014/main" id="{1DC7D9F4-4F78-BA2F-25ED-2A1A05087CDA}"/>
              </a:ext>
            </a:extLst>
          </p:cNvPr>
          <p:cNvSpPr/>
          <p:nvPr/>
        </p:nvSpPr>
        <p:spPr>
          <a:xfrm>
            <a:off x="363457" y="1029777"/>
            <a:ext cx="4074979" cy="140261"/>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EB4B33E5-1506-903C-FA18-33C86712C156}"/>
              </a:ext>
            </a:extLst>
          </p:cNvPr>
          <p:cNvSpPr/>
          <p:nvPr/>
        </p:nvSpPr>
        <p:spPr>
          <a:xfrm>
            <a:off x="368744" y="1358091"/>
            <a:ext cx="4780827" cy="140261"/>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EFEBD04F-CC0F-57BA-236F-EDABE0C0D8C3}"/>
              </a:ext>
            </a:extLst>
          </p:cNvPr>
          <p:cNvSpPr/>
          <p:nvPr/>
        </p:nvSpPr>
        <p:spPr>
          <a:xfrm>
            <a:off x="4011080" y="6033688"/>
            <a:ext cx="653515" cy="12707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11C8F685-1810-8931-0866-0975752C3BA9}"/>
              </a:ext>
            </a:extLst>
          </p:cNvPr>
          <p:cNvSpPr/>
          <p:nvPr/>
        </p:nvSpPr>
        <p:spPr>
          <a:xfrm>
            <a:off x="6586102" y="6033688"/>
            <a:ext cx="653515" cy="127072"/>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1058781"/>
      </p:ext>
    </p:extLst>
  </p:cSld>
  <p:clrMapOvr>
    <a:masterClrMapping/>
  </p:clrMapOvr>
</p:sld>
</file>

<file path=ppt/theme/theme1.xml><?xml version="1.0" encoding="utf-8"?>
<a:theme xmlns:a="http://schemas.openxmlformats.org/drawingml/2006/main" name="Presentation Title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esentation General Background">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Presentation Wind Background">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Presentation Oil &amp; Gas Background">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Presentation Marine Minerals Background">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Presentation Science &amp; Environment Background">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Presentation New Topic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Presentation End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805da88-5093-4b18-b3c2-ae43993192a8">
      <Terms xmlns="http://schemas.microsoft.com/office/infopath/2007/PartnerControls"/>
    </lcf76f155ced4ddcb4097134ff3c332f>
    <TaxCatchAll xmlns="c7da1aa2-5219-4ec9-8180-8f3cdba5f42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B353A259334194CAAE85B5EBDA307D9" ma:contentTypeVersion="13" ma:contentTypeDescription="Create a new document." ma:contentTypeScope="" ma:versionID="4d007f03f1ad41142240beaaf5763f1b">
  <xsd:schema xmlns:xsd="http://www.w3.org/2001/XMLSchema" xmlns:xs="http://www.w3.org/2001/XMLSchema" xmlns:p="http://schemas.microsoft.com/office/2006/metadata/properties" xmlns:ns2="1805da88-5093-4b18-b3c2-ae43993192a8" xmlns:ns3="c7da1aa2-5219-4ec9-8180-8f3cdba5f427" targetNamespace="http://schemas.microsoft.com/office/2006/metadata/properties" ma:root="true" ma:fieldsID="773a0ccdb94c428021b850bea42a3fe7" ns2:_="" ns3:_="">
    <xsd:import namespace="1805da88-5093-4b18-b3c2-ae43993192a8"/>
    <xsd:import namespace="c7da1aa2-5219-4ec9-8180-8f3cdba5f42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05da88-5093-4b18-b3c2-ae43993192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b48f79c-3828-4ee8-ab19-506afe97e5f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7da1aa2-5219-4ec9-8180-8f3cdba5f42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02ed3dc-e2fe-404a-abb3-9da5005b1689}" ma:internalName="TaxCatchAll" ma:showField="CatchAllData" ma:web="c7da1aa2-5219-4ec9-8180-8f3cdba5f42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64E22BF-CE16-4D47-A878-DA91077B13F4}">
  <ds:schemaRefs>
    <ds:schemaRef ds:uri="http://purl.org/dc/dcmitype/"/>
    <ds:schemaRef ds:uri="http://www.w3.org/XML/1998/namespace"/>
    <ds:schemaRef ds:uri="http://schemas.microsoft.com/office/infopath/2007/PartnerControls"/>
    <ds:schemaRef ds:uri="88a39a10-621a-4526-b046-d4f5762210fe"/>
    <ds:schemaRef ds:uri="http://schemas.microsoft.com/office/2006/documentManagement/types"/>
    <ds:schemaRef ds:uri="http://purl.org/dc/elements/1.1/"/>
    <ds:schemaRef ds:uri="31062a0d-ede8-4112-b4bb-00a9c1bc8e16"/>
    <ds:schemaRef ds:uri="http://schemas.openxmlformats.org/package/2006/metadata/core-properties"/>
    <ds:schemaRef ds:uri="3872b8ef-58fd-4dea-b2ba-b6476f08d702"/>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CD409001-F82D-4B01-A03A-9D6681B97481}"/>
</file>

<file path=customXml/itemProps3.xml><?xml version="1.0" encoding="utf-8"?>
<ds:datastoreItem xmlns:ds="http://schemas.openxmlformats.org/officeDocument/2006/customXml" ds:itemID="{D4C365A6-8609-4863-B5AC-C45455AA3C69}">
  <ds:schemaRefs>
    <ds:schemaRef ds:uri="http://schemas.microsoft.com/sharepoint/v3/contenttype/forms"/>
  </ds:schemaRefs>
</ds:datastoreItem>
</file>

<file path=docMetadata/LabelInfo.xml><?xml version="1.0" encoding="utf-8"?>
<clbl:labelList xmlns:clbl="http://schemas.microsoft.com/office/2020/mipLabelMetadata">
  <clbl:label id="{6dd02d64-b7f3-43f7-a145-cfd68d338edf}" enabled="1" method="Standard" siteId="{0693b5ba-4b18-4d7b-9341-f32f400a5494}" removed="0"/>
</clbl:labelList>
</file>

<file path=docProps/app.xml><?xml version="1.0" encoding="utf-8"?>
<Properties xmlns="http://schemas.openxmlformats.org/officeDocument/2006/extended-properties" xmlns:vt="http://schemas.openxmlformats.org/officeDocument/2006/docPropsVTypes">
  <TotalTime>12</TotalTime>
  <Words>1498</Words>
  <Application>Microsoft Office PowerPoint</Application>
  <PresentationFormat>Widescreen</PresentationFormat>
  <Paragraphs>163</Paragraphs>
  <Slides>13</Slides>
  <Notes>9</Notes>
  <HiddenSlides>0</HiddenSlides>
  <MMClips>0</MMClips>
  <ScaleCrop>false</ScaleCrop>
  <HeadingPairs>
    <vt:vector size="6" baseType="variant">
      <vt:variant>
        <vt:lpstr>Fonts Used</vt:lpstr>
      </vt:variant>
      <vt:variant>
        <vt:i4>7</vt:i4>
      </vt:variant>
      <vt:variant>
        <vt:lpstr>Theme</vt:lpstr>
      </vt:variant>
      <vt:variant>
        <vt:i4>9</vt:i4>
      </vt:variant>
      <vt:variant>
        <vt:lpstr>Slide Titles</vt:lpstr>
      </vt:variant>
      <vt:variant>
        <vt:i4>13</vt:i4>
      </vt:variant>
    </vt:vector>
  </HeadingPairs>
  <TitlesOfParts>
    <vt:vector size="29" baseType="lpstr">
      <vt:lpstr>Aptos</vt:lpstr>
      <vt:lpstr>Arial</vt:lpstr>
      <vt:lpstr>Calibri</vt:lpstr>
      <vt:lpstr>Calibri Light</vt:lpstr>
      <vt:lpstr>Courier New</vt:lpstr>
      <vt:lpstr>Open Sans</vt:lpstr>
      <vt:lpstr>Wingdings</vt:lpstr>
      <vt:lpstr>Presentation Title Background</vt:lpstr>
      <vt:lpstr>Presentation General Background</vt:lpstr>
      <vt:lpstr>2_Presentation Wind Background</vt:lpstr>
      <vt:lpstr>3_Presentation Oil &amp; Gas Background</vt:lpstr>
      <vt:lpstr>4_Presentation Marine Minerals Background</vt:lpstr>
      <vt:lpstr>1_Presentation Science &amp; Environment Background</vt:lpstr>
      <vt:lpstr>Custom Design</vt:lpstr>
      <vt:lpstr>Presentation New Topic Background</vt:lpstr>
      <vt:lpstr>Presentation End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Alison Tagliaferri</dc:creator>
  <cp:lastModifiedBy>Sumait, Necitas C</cp:lastModifiedBy>
  <cp:revision>4</cp:revision>
  <cp:lastPrinted>2026-04-15T13:17:46Z</cp:lastPrinted>
  <dcterms:created xsi:type="dcterms:W3CDTF">2018-09-06T14:21:40Z</dcterms:created>
  <dcterms:modified xsi:type="dcterms:W3CDTF">2026-04-30T16:19:59Z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0x0101000B353A259334194CAAE85B5EBDA307D9</vt:lpwstr>
  </property>
  <property fmtid="{D5CDD505-2E9C-101B-9397-08002B2CF9AE}" pid="3" name="MediaServiceImageTags">
    <vt:lpwstr/>
  </property>
  <property fmtid="{D5CDD505-2E9C-101B-9397-08002B2CF9AE}" pid="4" name="Order">
    <vt:r8>6777900</vt:r8>
  </property>
  <property fmtid="{D5CDD505-2E9C-101B-9397-08002B2CF9AE}" pid="5" name="_ExtendedDescription">
    <vt:lpwstr/>
  </property>
  <property fmtid="{D5CDD505-2E9C-101B-9397-08002B2CF9AE}" pid="6" name="TriggerFlowInfo">
    <vt:lpwstr/>
  </property>
  <property fmtid="{D5CDD505-2E9C-101B-9397-08002B2CF9AE}" pid="7" name="_SourceUrl">
    <vt:lpwstr/>
  </property>
  <property fmtid="{D5CDD505-2E9C-101B-9397-08002B2CF9AE}" pid="8" name="_SharedFileIndex">
    <vt:lpwstr/>
  </property>
  <property fmtid="{D5CDD505-2E9C-101B-9397-08002B2CF9AE}" pid="9" name="ComplianceAssetId">
    <vt:lpwstr/>
  </property>
</Properties>
</file>