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1"/>
  </p:notesMasterIdLst>
  <p:sldIdLst>
    <p:sldId id="280" r:id="rId4"/>
    <p:sldId id="275" r:id="rId5"/>
    <p:sldId id="277" r:id="rId6"/>
    <p:sldId id="278" r:id="rId7"/>
    <p:sldId id="279" r:id="rId8"/>
    <p:sldId id="273"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1E84B-1CB2-4E21-B473-9EF4E005761E}" v="1" dt="2023-11-04T18:53:57.771"/>
    <p1510:client id="{CB5E0C6C-2423-4EC1-B900-62BCADF2AE1E}" v="14" dt="2023-11-04T18:00:5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91"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Mondal" userId="4cb90806-df5a-476c-aaee-3bc3b40aec5d" providerId="ADAL" clId="{20A1E84B-1CB2-4E21-B473-9EF4E005761E}"/>
    <pc:docChg chg="modSld">
      <pc:chgData name="Sandra Mondal" userId="4cb90806-df5a-476c-aaee-3bc3b40aec5d" providerId="ADAL" clId="{20A1E84B-1CB2-4E21-B473-9EF4E005761E}" dt="2023-11-04T18:54:51.240" v="111" actId="1038"/>
      <pc:docMkLst>
        <pc:docMk/>
      </pc:docMkLst>
      <pc:sldChg chg="addSp modSp mod">
        <pc:chgData name="Sandra Mondal" userId="4cb90806-df5a-476c-aaee-3bc3b40aec5d" providerId="ADAL" clId="{20A1E84B-1CB2-4E21-B473-9EF4E005761E}" dt="2023-11-04T18:54:51.240" v="111" actId="1038"/>
        <pc:sldMkLst>
          <pc:docMk/>
          <pc:sldMk cId="2171878678" sldId="280"/>
        </pc:sldMkLst>
        <pc:spChg chg="add mod">
          <ac:chgData name="Sandra Mondal" userId="4cb90806-df5a-476c-aaee-3bc3b40aec5d" providerId="ADAL" clId="{20A1E84B-1CB2-4E21-B473-9EF4E005761E}" dt="2023-11-04T18:54:51.240" v="111" actId="1038"/>
          <ac:spMkLst>
            <pc:docMk/>
            <pc:sldMk cId="2171878678" sldId="280"/>
            <ac:spMk id="3" creationId="{8F44834B-8AF2-C454-F117-1D40C18C1201}"/>
          </ac:spMkLst>
        </pc:spChg>
      </pc:sldChg>
    </pc:docChg>
  </pc:docChgLst>
  <pc:docChgLst>
    <pc:chgData name="Larry Phillips" userId="465629c4-aef7-4785-aea3-cb1e2a73c773" providerId="ADAL" clId="{CB5E0C6C-2423-4EC1-B900-62BCADF2AE1E}"/>
    <pc:docChg chg="custSel addSld delSld modSld sldOrd">
      <pc:chgData name="Larry Phillips" userId="465629c4-aef7-4785-aea3-cb1e2a73c773" providerId="ADAL" clId="{CB5E0C6C-2423-4EC1-B900-62BCADF2AE1E}" dt="2023-11-04T18:19:30.899" v="2058" actId="20577"/>
      <pc:docMkLst>
        <pc:docMk/>
      </pc:docMkLst>
      <pc:sldChg chg="modSp del mod">
        <pc:chgData name="Larry Phillips" userId="465629c4-aef7-4785-aea3-cb1e2a73c773" providerId="ADAL" clId="{CB5E0C6C-2423-4EC1-B900-62BCADF2AE1E}" dt="2023-11-04T17:22:22.337" v="250" actId="2696"/>
        <pc:sldMkLst>
          <pc:docMk/>
          <pc:sldMk cId="232832857" sldId="264"/>
        </pc:sldMkLst>
        <pc:spChg chg="mod">
          <ac:chgData name="Larry Phillips" userId="465629c4-aef7-4785-aea3-cb1e2a73c773" providerId="ADAL" clId="{CB5E0C6C-2423-4EC1-B900-62BCADF2AE1E}" dt="2023-11-04T17:03:35.937" v="54" actId="1076"/>
          <ac:spMkLst>
            <pc:docMk/>
            <pc:sldMk cId="232832857" sldId="264"/>
            <ac:spMk id="2" creationId="{A75AFF33-9317-CA58-06EA-7FD8386F7361}"/>
          </ac:spMkLst>
        </pc:spChg>
      </pc:sldChg>
      <pc:sldChg chg="del">
        <pc:chgData name="Larry Phillips" userId="465629c4-aef7-4785-aea3-cb1e2a73c773" providerId="ADAL" clId="{CB5E0C6C-2423-4EC1-B900-62BCADF2AE1E}" dt="2023-11-04T17:55:42.180" v="1322" actId="47"/>
        <pc:sldMkLst>
          <pc:docMk/>
          <pc:sldMk cId="4157079700" sldId="269"/>
        </pc:sldMkLst>
      </pc:sldChg>
      <pc:sldChg chg="del">
        <pc:chgData name="Larry Phillips" userId="465629c4-aef7-4785-aea3-cb1e2a73c773" providerId="ADAL" clId="{CB5E0C6C-2423-4EC1-B900-62BCADF2AE1E}" dt="2023-11-04T16:21:14.704" v="24" actId="47"/>
        <pc:sldMkLst>
          <pc:docMk/>
          <pc:sldMk cId="3495311817" sldId="270"/>
        </pc:sldMkLst>
      </pc:sldChg>
      <pc:sldChg chg="modNotesTx">
        <pc:chgData name="Larry Phillips" userId="465629c4-aef7-4785-aea3-cb1e2a73c773" providerId="ADAL" clId="{CB5E0C6C-2423-4EC1-B900-62BCADF2AE1E}" dt="2023-11-04T18:17:31.384" v="1903" actId="6549"/>
        <pc:sldMkLst>
          <pc:docMk/>
          <pc:sldMk cId="2643442640" sldId="273"/>
        </pc:sldMkLst>
      </pc:sldChg>
      <pc:sldChg chg="addSp delSp modSp mod">
        <pc:chgData name="Larry Phillips" userId="465629c4-aef7-4785-aea3-cb1e2a73c773" providerId="ADAL" clId="{CB5E0C6C-2423-4EC1-B900-62BCADF2AE1E}" dt="2023-11-04T18:04:38.847" v="1562" actId="20577"/>
        <pc:sldMkLst>
          <pc:docMk/>
          <pc:sldMk cId="1081608343" sldId="275"/>
        </pc:sldMkLst>
        <pc:spChg chg="mod">
          <ac:chgData name="Larry Phillips" userId="465629c4-aef7-4785-aea3-cb1e2a73c773" providerId="ADAL" clId="{CB5E0C6C-2423-4EC1-B900-62BCADF2AE1E}" dt="2023-11-04T18:02:49.335" v="1544" actId="1076"/>
          <ac:spMkLst>
            <pc:docMk/>
            <pc:sldMk cId="1081608343" sldId="275"/>
            <ac:spMk id="4" creationId="{EE7C818C-2AA4-8A7E-08D8-DD88E107E770}"/>
          </ac:spMkLst>
        </pc:spChg>
        <pc:spChg chg="mod">
          <ac:chgData name="Larry Phillips" userId="465629c4-aef7-4785-aea3-cb1e2a73c773" providerId="ADAL" clId="{CB5E0C6C-2423-4EC1-B900-62BCADF2AE1E}" dt="2023-11-04T18:04:38.847" v="1562" actId="20577"/>
          <ac:spMkLst>
            <pc:docMk/>
            <pc:sldMk cId="1081608343" sldId="275"/>
            <ac:spMk id="5" creationId="{4F9EF85E-8437-A4C3-4D53-DC01C95A8D93}"/>
          </ac:spMkLst>
        </pc:spChg>
        <pc:picChg chg="add del mod">
          <ac:chgData name="Larry Phillips" userId="465629c4-aef7-4785-aea3-cb1e2a73c773" providerId="ADAL" clId="{CB5E0C6C-2423-4EC1-B900-62BCADF2AE1E}" dt="2023-11-04T18:03:04.651" v="1546" actId="478"/>
          <ac:picMkLst>
            <pc:docMk/>
            <pc:sldMk cId="1081608343" sldId="275"/>
            <ac:picMk id="2" creationId="{0C34D8E1-C011-4B78-A781-83A2F5AD439D}"/>
          </ac:picMkLst>
        </pc:picChg>
      </pc:sldChg>
      <pc:sldChg chg="modSp mod">
        <pc:chgData name="Larry Phillips" userId="465629c4-aef7-4785-aea3-cb1e2a73c773" providerId="ADAL" clId="{CB5E0C6C-2423-4EC1-B900-62BCADF2AE1E}" dt="2023-11-04T17:54:01.818" v="1321" actId="114"/>
        <pc:sldMkLst>
          <pc:docMk/>
          <pc:sldMk cId="1134325392" sldId="277"/>
        </pc:sldMkLst>
        <pc:spChg chg="mod">
          <ac:chgData name="Larry Phillips" userId="465629c4-aef7-4785-aea3-cb1e2a73c773" providerId="ADAL" clId="{CB5E0C6C-2423-4EC1-B900-62BCADF2AE1E}" dt="2023-11-04T17:54:01.818" v="1321" actId="114"/>
          <ac:spMkLst>
            <pc:docMk/>
            <pc:sldMk cId="1134325392" sldId="277"/>
            <ac:spMk id="4" creationId="{4F2FD8BB-AFE7-23F2-F9FC-AA36975BEEE7}"/>
          </ac:spMkLst>
        </pc:spChg>
        <pc:picChg chg="mod">
          <ac:chgData name="Larry Phillips" userId="465629c4-aef7-4785-aea3-cb1e2a73c773" providerId="ADAL" clId="{CB5E0C6C-2423-4EC1-B900-62BCADF2AE1E}" dt="2023-11-04T17:02:10.164" v="50" actId="1076"/>
          <ac:picMkLst>
            <pc:docMk/>
            <pc:sldMk cId="1134325392" sldId="277"/>
            <ac:picMk id="6" creationId="{3B8D3969-4689-2775-F1A8-A66568B264A7}"/>
          </ac:picMkLst>
        </pc:picChg>
      </pc:sldChg>
      <pc:sldChg chg="addSp delSp modSp mod modNotesTx">
        <pc:chgData name="Larry Phillips" userId="465629c4-aef7-4785-aea3-cb1e2a73c773" providerId="ADAL" clId="{CB5E0C6C-2423-4EC1-B900-62BCADF2AE1E}" dt="2023-11-04T18:16:08.085" v="1902" actId="6549"/>
        <pc:sldMkLst>
          <pc:docMk/>
          <pc:sldMk cId="2188363541" sldId="278"/>
        </pc:sldMkLst>
        <pc:spChg chg="del">
          <ac:chgData name="Larry Phillips" userId="465629c4-aef7-4785-aea3-cb1e2a73c773" providerId="ADAL" clId="{CB5E0C6C-2423-4EC1-B900-62BCADF2AE1E}" dt="2023-11-04T16:18:58.233" v="18" actId="478"/>
          <ac:spMkLst>
            <pc:docMk/>
            <pc:sldMk cId="2188363541" sldId="278"/>
            <ac:spMk id="3" creationId="{0DA8717C-0F32-160B-B562-24286EFEC2EF}"/>
          </ac:spMkLst>
        </pc:spChg>
        <pc:spChg chg="add del mod">
          <ac:chgData name="Larry Phillips" userId="465629c4-aef7-4785-aea3-cb1e2a73c773" providerId="ADAL" clId="{CB5E0C6C-2423-4EC1-B900-62BCADF2AE1E}" dt="2023-11-04T16:19:13.106" v="19" actId="21"/>
          <ac:spMkLst>
            <pc:docMk/>
            <pc:sldMk cId="2188363541" sldId="278"/>
            <ac:spMk id="9" creationId="{9DB70FB5-9AAC-BE80-58EA-0E09EF5B0D90}"/>
          </ac:spMkLst>
        </pc:spChg>
        <pc:graphicFrameChg chg="mod modGraphic">
          <ac:chgData name="Larry Phillips" userId="465629c4-aef7-4785-aea3-cb1e2a73c773" providerId="ADAL" clId="{CB5E0C6C-2423-4EC1-B900-62BCADF2AE1E}" dt="2023-11-04T16:18:53.426" v="17" actId="1076"/>
          <ac:graphicFrameMkLst>
            <pc:docMk/>
            <pc:sldMk cId="2188363541" sldId="278"/>
            <ac:graphicFrameMk id="4" creationId="{2C4E94D5-E14C-3DAE-E5EB-829FD7F3FD8E}"/>
          </ac:graphicFrameMkLst>
        </pc:graphicFrameChg>
        <pc:picChg chg="mod">
          <ac:chgData name="Larry Phillips" userId="465629c4-aef7-4785-aea3-cb1e2a73c773" providerId="ADAL" clId="{CB5E0C6C-2423-4EC1-B900-62BCADF2AE1E}" dt="2023-11-04T16:17:19.208" v="12" actId="1076"/>
          <ac:picMkLst>
            <pc:docMk/>
            <pc:sldMk cId="2188363541" sldId="278"/>
            <ac:picMk id="5" creationId="{2C6302E9-D55E-5C52-91CF-73BD4F5C0E2D}"/>
          </ac:picMkLst>
        </pc:picChg>
        <pc:picChg chg="add mod">
          <ac:chgData name="Larry Phillips" userId="465629c4-aef7-4785-aea3-cb1e2a73c773" providerId="ADAL" clId="{CB5E0C6C-2423-4EC1-B900-62BCADF2AE1E}" dt="2023-11-04T16:18:09.712" v="15" actId="1362"/>
          <ac:picMkLst>
            <pc:docMk/>
            <pc:sldMk cId="2188363541" sldId="278"/>
            <ac:picMk id="7" creationId="{BE385B9C-938D-3DD5-B797-8543CEA64673}"/>
          </ac:picMkLst>
        </pc:picChg>
      </pc:sldChg>
      <pc:sldChg chg="addSp delSp modSp new mod ord modNotesTx">
        <pc:chgData name="Larry Phillips" userId="465629c4-aef7-4785-aea3-cb1e2a73c773" providerId="ADAL" clId="{CB5E0C6C-2423-4EC1-B900-62BCADF2AE1E}" dt="2023-11-04T17:01:37.379" v="49" actId="1076"/>
        <pc:sldMkLst>
          <pc:docMk/>
          <pc:sldMk cId="611414590" sldId="279"/>
        </pc:sldMkLst>
        <pc:spChg chg="del">
          <ac:chgData name="Larry Phillips" userId="465629c4-aef7-4785-aea3-cb1e2a73c773" providerId="ADAL" clId="{CB5E0C6C-2423-4EC1-B900-62BCADF2AE1E}" dt="2023-11-04T16:22:13.944" v="26" actId="478"/>
          <ac:spMkLst>
            <pc:docMk/>
            <pc:sldMk cId="611414590" sldId="279"/>
            <ac:spMk id="2" creationId="{B3E92B7E-7782-817F-383B-619F55CFE2AA}"/>
          </ac:spMkLst>
        </pc:spChg>
        <pc:spChg chg="del mod">
          <ac:chgData name="Larry Phillips" userId="465629c4-aef7-4785-aea3-cb1e2a73c773" providerId="ADAL" clId="{CB5E0C6C-2423-4EC1-B900-62BCADF2AE1E}" dt="2023-11-04T16:24:20.547" v="33"/>
          <ac:spMkLst>
            <pc:docMk/>
            <pc:sldMk cId="611414590" sldId="279"/>
            <ac:spMk id="3" creationId="{03E1F1C7-5D79-E50C-C5C1-D5B00304DE1A}"/>
          </ac:spMkLst>
        </pc:spChg>
        <pc:spChg chg="add mod">
          <ac:chgData name="Larry Phillips" userId="465629c4-aef7-4785-aea3-cb1e2a73c773" providerId="ADAL" clId="{CB5E0C6C-2423-4EC1-B900-62BCADF2AE1E}" dt="2023-11-04T16:25:13.746" v="37" actId="1076"/>
          <ac:spMkLst>
            <pc:docMk/>
            <pc:sldMk cId="611414590" sldId="279"/>
            <ac:spMk id="6" creationId="{3B73BABE-25CD-56D6-8F28-2828D80E6516}"/>
          </ac:spMkLst>
        </pc:spChg>
        <pc:spChg chg="add del mod">
          <ac:chgData name="Larry Phillips" userId="465629c4-aef7-4785-aea3-cb1e2a73c773" providerId="ADAL" clId="{CB5E0C6C-2423-4EC1-B900-62BCADF2AE1E}" dt="2023-11-04T16:54:12.859" v="39"/>
          <ac:spMkLst>
            <pc:docMk/>
            <pc:sldMk cId="611414590" sldId="279"/>
            <ac:spMk id="7" creationId="{0997A0A3-6F60-45BA-D40A-6E52CB674B80}"/>
          </ac:spMkLst>
        </pc:spChg>
        <pc:graphicFrameChg chg="add mod">
          <ac:chgData name="Larry Phillips" userId="465629c4-aef7-4785-aea3-cb1e2a73c773" providerId="ADAL" clId="{CB5E0C6C-2423-4EC1-B900-62BCADF2AE1E}" dt="2023-11-04T16:24:40.861" v="35" actId="1076"/>
          <ac:graphicFrameMkLst>
            <pc:docMk/>
            <pc:sldMk cId="611414590" sldId="279"/>
            <ac:graphicFrameMk id="5" creationId="{C9C1CD90-C93B-452D-87FD-60A3064C0522}"/>
          </ac:graphicFrameMkLst>
        </pc:graphicFrameChg>
        <pc:picChg chg="add mod">
          <ac:chgData name="Larry Phillips" userId="465629c4-aef7-4785-aea3-cb1e2a73c773" providerId="ADAL" clId="{CB5E0C6C-2423-4EC1-B900-62BCADF2AE1E}" dt="2023-11-04T17:01:37.379" v="49" actId="1076"/>
          <ac:picMkLst>
            <pc:docMk/>
            <pc:sldMk cId="611414590" sldId="279"/>
            <ac:picMk id="4" creationId="{48B0BF8A-ABE6-2FD0-54D9-26037DDCFF08}"/>
          </ac:picMkLst>
        </pc:picChg>
        <pc:picChg chg="add mod">
          <ac:chgData name="Larry Phillips" userId="465629c4-aef7-4785-aea3-cb1e2a73c773" providerId="ADAL" clId="{CB5E0C6C-2423-4EC1-B900-62BCADF2AE1E}" dt="2023-11-04T17:01:08.933" v="48" actId="1076"/>
          <ac:picMkLst>
            <pc:docMk/>
            <pc:sldMk cId="611414590" sldId="279"/>
            <ac:picMk id="9" creationId="{8A60056D-068D-4BD3-94F6-79B4C592D95B}"/>
          </ac:picMkLst>
        </pc:picChg>
      </pc:sldChg>
      <pc:sldChg chg="addSp delSp modSp new mod ord modNotesTx">
        <pc:chgData name="Larry Phillips" userId="465629c4-aef7-4785-aea3-cb1e2a73c773" providerId="ADAL" clId="{CB5E0C6C-2423-4EC1-B900-62BCADF2AE1E}" dt="2023-11-04T18:15:15.902" v="1901" actId="20577"/>
        <pc:sldMkLst>
          <pc:docMk/>
          <pc:sldMk cId="2171878678" sldId="280"/>
        </pc:sldMkLst>
        <pc:spChg chg="mod">
          <ac:chgData name="Larry Phillips" userId="465629c4-aef7-4785-aea3-cb1e2a73c773" providerId="ADAL" clId="{CB5E0C6C-2423-4EC1-B900-62BCADF2AE1E}" dt="2023-11-04T17:23:57.732" v="253" actId="113"/>
          <ac:spMkLst>
            <pc:docMk/>
            <pc:sldMk cId="2171878678" sldId="280"/>
            <ac:spMk id="2" creationId="{9F9CC422-7FC8-ED7D-2656-8DE131DD36B1}"/>
          </ac:spMkLst>
        </pc:spChg>
        <pc:spChg chg="del">
          <ac:chgData name="Larry Phillips" userId="465629c4-aef7-4785-aea3-cb1e2a73c773" providerId="ADAL" clId="{CB5E0C6C-2423-4EC1-B900-62BCADF2AE1E}" dt="2023-11-04T17:06:15.007" v="136" actId="478"/>
          <ac:spMkLst>
            <pc:docMk/>
            <pc:sldMk cId="2171878678" sldId="280"/>
            <ac:spMk id="3" creationId="{A2CE1671-2247-AAFB-B2A5-C2AD76194B58}"/>
          </ac:spMkLst>
        </pc:spChg>
        <pc:spChg chg="add mod">
          <ac:chgData name="Larry Phillips" userId="465629c4-aef7-4785-aea3-cb1e2a73c773" providerId="ADAL" clId="{CB5E0C6C-2423-4EC1-B900-62BCADF2AE1E}" dt="2023-11-04T17:21:09.171" v="156" actId="1076"/>
          <ac:spMkLst>
            <pc:docMk/>
            <pc:sldMk cId="2171878678" sldId="280"/>
            <ac:spMk id="5" creationId="{19B4208A-5649-2BED-C13A-0C03F9E4E60F}"/>
          </ac:spMkLst>
        </pc:spChg>
        <pc:spChg chg="add mod">
          <ac:chgData name="Larry Phillips" userId="465629c4-aef7-4785-aea3-cb1e2a73c773" providerId="ADAL" clId="{CB5E0C6C-2423-4EC1-B900-62BCADF2AE1E}" dt="2023-11-04T17:22:11.024" v="249" actId="20577"/>
          <ac:spMkLst>
            <pc:docMk/>
            <pc:sldMk cId="2171878678" sldId="280"/>
            <ac:spMk id="9" creationId="{5C1770BB-C078-6E11-FD43-AB70AEE433DD}"/>
          </ac:spMkLst>
        </pc:spChg>
        <pc:picChg chg="add mod">
          <ac:chgData name="Larry Phillips" userId="465629c4-aef7-4785-aea3-cb1e2a73c773" providerId="ADAL" clId="{CB5E0C6C-2423-4EC1-B900-62BCADF2AE1E}" dt="2023-11-04T17:18:46.112" v="147" actId="1076"/>
          <ac:picMkLst>
            <pc:docMk/>
            <pc:sldMk cId="2171878678" sldId="280"/>
            <ac:picMk id="7" creationId="{4D1AED58-5124-5C02-9BC6-56C5CC2DDFF9}"/>
          </ac:picMkLst>
        </pc:picChg>
        <pc:picChg chg="add mod">
          <ac:chgData name="Larry Phillips" userId="465629c4-aef7-4785-aea3-cb1e2a73c773" providerId="ADAL" clId="{CB5E0C6C-2423-4EC1-B900-62BCADF2AE1E}" dt="2023-11-04T17:24:14.112" v="254" actId="1076"/>
          <ac:picMkLst>
            <pc:docMk/>
            <pc:sldMk cId="2171878678" sldId="280"/>
            <ac:picMk id="8" creationId="{CB308E32-0099-3B68-C809-C2948C658E0D}"/>
          </ac:picMkLst>
        </pc:picChg>
      </pc:sldChg>
      <pc:sldChg chg="new del">
        <pc:chgData name="Larry Phillips" userId="465629c4-aef7-4785-aea3-cb1e2a73c773" providerId="ADAL" clId="{CB5E0C6C-2423-4EC1-B900-62BCADF2AE1E}" dt="2023-11-04T17:25:50.798" v="256" actId="47"/>
        <pc:sldMkLst>
          <pc:docMk/>
          <pc:sldMk cId="1967965754" sldId="281"/>
        </pc:sldMkLst>
      </pc:sldChg>
      <pc:sldChg chg="addSp delSp modSp new del mod ord">
        <pc:chgData name="Larry Phillips" userId="465629c4-aef7-4785-aea3-cb1e2a73c773" providerId="ADAL" clId="{CB5E0C6C-2423-4EC1-B900-62BCADF2AE1E}" dt="2023-11-04T17:50:16.937" v="1305" actId="47"/>
        <pc:sldMkLst>
          <pc:docMk/>
          <pc:sldMk cId="2378332341" sldId="281"/>
        </pc:sldMkLst>
        <pc:spChg chg="del mod">
          <ac:chgData name="Larry Phillips" userId="465629c4-aef7-4785-aea3-cb1e2a73c773" providerId="ADAL" clId="{CB5E0C6C-2423-4EC1-B900-62BCADF2AE1E}" dt="2023-11-04T17:46:06.381" v="1230" actId="478"/>
          <ac:spMkLst>
            <pc:docMk/>
            <pc:sldMk cId="2378332341" sldId="281"/>
            <ac:spMk id="2" creationId="{48BA5D14-1396-3776-403C-31549BA93B96}"/>
          </ac:spMkLst>
        </pc:spChg>
        <pc:spChg chg="mod">
          <ac:chgData name="Larry Phillips" userId="465629c4-aef7-4785-aea3-cb1e2a73c773" providerId="ADAL" clId="{CB5E0C6C-2423-4EC1-B900-62BCADF2AE1E}" dt="2023-11-04T17:44:42.425" v="1228" actId="313"/>
          <ac:spMkLst>
            <pc:docMk/>
            <pc:sldMk cId="2378332341" sldId="281"/>
            <ac:spMk id="3" creationId="{13F2EE6B-C1F8-BC2E-8AE5-88C687279AFF}"/>
          </ac:spMkLst>
        </pc:spChg>
        <pc:spChg chg="add del mod">
          <ac:chgData name="Larry Phillips" userId="465629c4-aef7-4785-aea3-cb1e2a73c773" providerId="ADAL" clId="{CB5E0C6C-2423-4EC1-B900-62BCADF2AE1E}" dt="2023-11-04T17:46:14.534" v="1231" actId="478"/>
          <ac:spMkLst>
            <pc:docMk/>
            <pc:sldMk cId="2378332341" sldId="281"/>
            <ac:spMk id="6" creationId="{EEECAB84-1BC8-4EC5-91CF-513B418C06C8}"/>
          </ac:spMkLst>
        </pc:spChg>
        <pc:spChg chg="add mod">
          <ac:chgData name="Larry Phillips" userId="465629c4-aef7-4785-aea3-cb1e2a73c773" providerId="ADAL" clId="{CB5E0C6C-2423-4EC1-B900-62BCADF2AE1E}" dt="2023-11-04T17:47:21.957" v="1234" actId="27636"/>
          <ac:spMkLst>
            <pc:docMk/>
            <pc:sldMk cId="2378332341" sldId="281"/>
            <ac:spMk id="7" creationId="{9196DF2F-5F21-8463-332A-EEEEF2E7A163}"/>
          </ac:spMkLst>
        </pc:spChg>
        <pc:picChg chg="add mod">
          <ac:chgData name="Larry Phillips" userId="465629c4-aef7-4785-aea3-cb1e2a73c773" providerId="ADAL" clId="{CB5E0C6C-2423-4EC1-B900-62BCADF2AE1E}" dt="2023-11-04T17:46:19.350" v="1232" actId="1076"/>
          <ac:picMkLst>
            <pc:docMk/>
            <pc:sldMk cId="2378332341" sldId="281"/>
            <ac:picMk id="4" creationId="{C1C9BB9D-5D96-4300-29D6-46A25315B72E}"/>
          </ac:picMkLst>
        </pc:picChg>
      </pc:sldChg>
      <pc:sldChg chg="modSp mod">
        <pc:chgData name="Larry Phillips" userId="465629c4-aef7-4785-aea3-cb1e2a73c773" providerId="ADAL" clId="{CB5E0C6C-2423-4EC1-B900-62BCADF2AE1E}" dt="2023-11-04T18:19:30.899" v="2058" actId="20577"/>
        <pc:sldMkLst>
          <pc:docMk/>
          <pc:sldMk cId="3912176229" sldId="282"/>
        </pc:sldMkLst>
        <pc:spChg chg="mod">
          <ac:chgData name="Larry Phillips" userId="465629c4-aef7-4785-aea3-cb1e2a73c773" providerId="ADAL" clId="{CB5E0C6C-2423-4EC1-B900-62BCADF2AE1E}" dt="2023-11-04T17:51:02.845" v="1320" actId="1076"/>
          <ac:spMkLst>
            <pc:docMk/>
            <pc:sldMk cId="3912176229" sldId="282"/>
            <ac:spMk id="4" creationId="{EE7C818C-2AA4-8A7E-08D8-DD88E107E770}"/>
          </ac:spMkLst>
        </pc:spChg>
        <pc:spChg chg="mod">
          <ac:chgData name="Larry Phillips" userId="465629c4-aef7-4785-aea3-cb1e2a73c773" providerId="ADAL" clId="{CB5E0C6C-2423-4EC1-B900-62BCADF2AE1E}" dt="2023-11-04T18:19:30.899" v="2058" actId="20577"/>
          <ac:spMkLst>
            <pc:docMk/>
            <pc:sldMk cId="3912176229" sldId="282"/>
            <ac:spMk id="5" creationId="{4F9EF85E-8437-A4C3-4D53-DC01C95A8D93}"/>
          </ac:spMkLst>
        </pc:spChg>
      </pc:sldChg>
      <pc:sldMasterChg chg="delSldLayout">
        <pc:chgData name="Larry Phillips" userId="465629c4-aef7-4785-aea3-cb1e2a73c773" providerId="ADAL" clId="{CB5E0C6C-2423-4EC1-B900-62BCADF2AE1E}" dt="2023-11-04T17:55:42.180" v="1322" actId="47"/>
        <pc:sldMasterMkLst>
          <pc:docMk/>
          <pc:sldMasterMk cId="2954473465" sldId="2147483648"/>
        </pc:sldMasterMkLst>
        <pc:sldLayoutChg chg="del">
          <pc:chgData name="Larry Phillips" userId="465629c4-aef7-4785-aea3-cb1e2a73c773" providerId="ADAL" clId="{CB5E0C6C-2423-4EC1-B900-62BCADF2AE1E}" dt="2023-11-04T17:22:22.337" v="250" actId="2696"/>
          <pc:sldLayoutMkLst>
            <pc:docMk/>
            <pc:sldMasterMk cId="2954473465" sldId="2147483648"/>
            <pc:sldLayoutMk cId="1732520980" sldId="2147483660"/>
          </pc:sldLayoutMkLst>
        </pc:sldLayoutChg>
        <pc:sldLayoutChg chg="del">
          <pc:chgData name="Larry Phillips" userId="465629c4-aef7-4785-aea3-cb1e2a73c773" providerId="ADAL" clId="{CB5E0C6C-2423-4EC1-B900-62BCADF2AE1E}" dt="2023-11-04T16:21:14.704" v="24" actId="47"/>
          <pc:sldLayoutMkLst>
            <pc:docMk/>
            <pc:sldMasterMk cId="2954473465" sldId="2147483648"/>
            <pc:sldLayoutMk cId="2338972932" sldId="2147483662"/>
          </pc:sldLayoutMkLst>
        </pc:sldLayoutChg>
        <pc:sldLayoutChg chg="del">
          <pc:chgData name="Larry Phillips" userId="465629c4-aef7-4785-aea3-cb1e2a73c773" providerId="ADAL" clId="{CB5E0C6C-2423-4EC1-B900-62BCADF2AE1E}" dt="2023-11-04T17:55:42.180" v="1322" actId="47"/>
          <pc:sldLayoutMkLst>
            <pc:docMk/>
            <pc:sldMasterMk cId="2954473465" sldId="2147483648"/>
            <pc:sldLayoutMk cId="560619504"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9FD65-F7D2-4337-AEB1-48EE0C466FDD}"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50CD8-BF19-40E0-8C69-AAEB7B0A9DCA}" type="slidenum">
              <a:rPr lang="en-US" smtClean="0"/>
              <a:t>‹#›</a:t>
            </a:fld>
            <a:endParaRPr lang="en-US"/>
          </a:p>
        </p:txBody>
      </p:sp>
    </p:spTree>
    <p:extLst>
      <p:ext uri="{BB962C8B-B14F-4D97-AF65-F5344CB8AC3E}">
        <p14:creationId xmlns:p14="http://schemas.microsoft.com/office/powerpoint/2010/main" val="1265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Larry Phillips representing American Sportfishing Association</a:t>
            </a:r>
          </a:p>
          <a:p>
            <a:endParaRPr lang="en-US" dirty="0"/>
          </a:p>
          <a:p>
            <a:r>
              <a:rPr lang="en-US" dirty="0"/>
              <a:t>Ben Scuderi (Southwick Associates) couldn’t be here. </a:t>
            </a:r>
          </a:p>
          <a:p>
            <a:endParaRPr lang="en-US" dirty="0"/>
          </a:p>
          <a:p>
            <a:r>
              <a:rPr lang="en-US" dirty="0"/>
              <a:t>I will be presenting a summary “Economic Analysis for Groundfish Closures in Northern California” </a:t>
            </a:r>
          </a:p>
          <a:p>
            <a:endParaRPr lang="en-US" dirty="0"/>
          </a:p>
        </p:txBody>
      </p:sp>
      <p:sp>
        <p:nvSpPr>
          <p:cNvPr id="4" name="Slide Number Placeholder 3"/>
          <p:cNvSpPr>
            <a:spLocks noGrp="1"/>
          </p:cNvSpPr>
          <p:nvPr>
            <p:ph type="sldNum" sz="quarter" idx="5"/>
          </p:nvPr>
        </p:nvSpPr>
        <p:spPr/>
        <p:txBody>
          <a:bodyPr/>
          <a:lstStyle/>
          <a:p>
            <a:fld id="{22850CD8-BF19-40E0-8C69-AAEB7B0A9DCA}" type="slidenum">
              <a:rPr lang="en-US" smtClean="0"/>
              <a:t>1</a:t>
            </a:fld>
            <a:endParaRPr lang="en-US"/>
          </a:p>
        </p:txBody>
      </p:sp>
    </p:spTree>
    <p:extLst>
      <p:ext uri="{BB962C8B-B14F-4D97-AF65-F5344CB8AC3E}">
        <p14:creationId xmlns:p14="http://schemas.microsoft.com/office/powerpoint/2010/main" val="423859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50CD8-BF19-40E0-8C69-AAEB7B0A9DCA}" type="slidenum">
              <a:rPr lang="en-US" smtClean="0"/>
              <a:t>2</a:t>
            </a:fld>
            <a:endParaRPr lang="en-US"/>
          </a:p>
        </p:txBody>
      </p:sp>
    </p:spTree>
    <p:extLst>
      <p:ext uri="{BB962C8B-B14F-4D97-AF65-F5344CB8AC3E}">
        <p14:creationId xmlns:p14="http://schemas.microsoft.com/office/powerpoint/2010/main" val="246084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50CD8-BF19-40E0-8C69-AAEB7B0A9DCA}" type="slidenum">
              <a:rPr lang="en-US" smtClean="0"/>
              <a:t>3</a:t>
            </a:fld>
            <a:endParaRPr lang="en-US"/>
          </a:p>
        </p:txBody>
      </p:sp>
    </p:spTree>
    <p:extLst>
      <p:ext uri="{BB962C8B-B14F-4D97-AF65-F5344CB8AC3E}">
        <p14:creationId xmlns:p14="http://schemas.microsoft.com/office/powerpoint/2010/main" val="16110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According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RecFIN</a:t>
            </a:r>
            <a:r>
              <a:rPr lang="en-US" sz="1200" dirty="0">
                <a:effectLst/>
                <a:latin typeface="Calibri" panose="020F0502020204030204" pitchFamily="34" charset="0"/>
                <a:ea typeface="Calibri" panose="020F0502020204030204" pitchFamily="34" charset="0"/>
                <a:cs typeface="Times New Roman" panose="02020603050405020304" pitchFamily="18" charset="0"/>
              </a:rPr>
              <a:t>, anglers took over 407,000 boat-based recreational fishing trips for groundfish in the ocean off the Northern California coast between 2021 and 2022. That’s an average of more than 203,000 angler trips per year. </a:t>
            </a:r>
            <a:endParaRPr lang="en-US" dirty="0"/>
          </a:p>
        </p:txBody>
      </p:sp>
      <p:sp>
        <p:nvSpPr>
          <p:cNvPr id="4" name="Slide Number Placeholder 3"/>
          <p:cNvSpPr>
            <a:spLocks noGrp="1"/>
          </p:cNvSpPr>
          <p:nvPr>
            <p:ph type="sldNum" sz="quarter" idx="5"/>
          </p:nvPr>
        </p:nvSpPr>
        <p:spPr/>
        <p:txBody>
          <a:bodyPr/>
          <a:lstStyle/>
          <a:p>
            <a:fld id="{22850CD8-BF19-40E0-8C69-AAEB7B0A9DCA}" type="slidenum">
              <a:rPr lang="en-US" smtClean="0"/>
              <a:t>4</a:t>
            </a:fld>
            <a:endParaRPr lang="en-US"/>
          </a:p>
        </p:txBody>
      </p:sp>
    </p:spTree>
    <p:extLst>
      <p:ext uri="{BB962C8B-B14F-4D97-AF65-F5344CB8AC3E}">
        <p14:creationId xmlns:p14="http://schemas.microsoft.com/office/powerpoint/2010/main" val="35755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Anglers spent an estimated $57 million on trip expenditures (food, fuel, bait, ice, etc.) per year while targeting groundfish the ocean off Northern California during 2021-2022. This spending is expected to be drastically reduced if not eliminated if the current groundfish closures stay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It’s important to note that </a:t>
            </a:r>
            <a:r>
              <a:rPr lang="en-US" sz="1200" dirty="0">
                <a:effectLst/>
                <a:latin typeface="Calibri" panose="020F0502020204030204" pitchFamily="34" charset="0"/>
                <a:ea typeface="Calibri" panose="020F0502020204030204" pitchFamily="34" charset="0"/>
                <a:cs typeface="Times New Roman" panose="02020603050405020304" pitchFamily="18" charset="0"/>
              </a:rPr>
              <a:t>spending for durable goods (rods, boats, etc.) is not reported here, so these are likely conservative estimates. It’s unclear how angler spending for durable goods would be affected by a prolonged nearshore groundfish closure, but the negative impact on fishing effort would be expected to have an impact on spending for durable goods, and therefore coastal retailers and other businesses, in the long run as well.</a:t>
            </a:r>
          </a:p>
          <a:p>
            <a:endParaRPr lang="en-US" dirty="0"/>
          </a:p>
        </p:txBody>
      </p:sp>
      <p:sp>
        <p:nvSpPr>
          <p:cNvPr id="4" name="Slide Number Placeholder 3"/>
          <p:cNvSpPr>
            <a:spLocks noGrp="1"/>
          </p:cNvSpPr>
          <p:nvPr>
            <p:ph type="sldNum" sz="quarter" idx="5"/>
          </p:nvPr>
        </p:nvSpPr>
        <p:spPr/>
        <p:txBody>
          <a:bodyPr/>
          <a:lstStyle/>
          <a:p>
            <a:fld id="{22850CD8-BF19-40E0-8C69-AAEB7B0A9DCA}" type="slidenum">
              <a:rPr lang="en-US" smtClean="0"/>
              <a:t>5</a:t>
            </a:fld>
            <a:endParaRPr lang="en-US"/>
          </a:p>
        </p:txBody>
      </p:sp>
    </p:spTree>
    <p:extLst>
      <p:ext uri="{BB962C8B-B14F-4D97-AF65-F5344CB8AC3E}">
        <p14:creationId xmlns:p14="http://schemas.microsoft.com/office/powerpoint/2010/main" val="219347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Angler spending for boat-based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bottomfishing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trips off the Northern California coast create an annual multiplier effect of nearly $146 million, contributing over $58 million to the state’s gross domestic product (GDP). This spending also supports over 1,000 jobs in California, which provide wages of more than $34 million. </a:t>
            </a:r>
            <a:endParaRPr lang="en-US" dirty="0"/>
          </a:p>
        </p:txBody>
      </p:sp>
      <p:sp>
        <p:nvSpPr>
          <p:cNvPr id="4" name="Slide Number Placeholder 3"/>
          <p:cNvSpPr>
            <a:spLocks noGrp="1"/>
          </p:cNvSpPr>
          <p:nvPr>
            <p:ph type="sldNum" sz="quarter" idx="5"/>
          </p:nvPr>
        </p:nvSpPr>
        <p:spPr/>
        <p:txBody>
          <a:bodyPr/>
          <a:lstStyle/>
          <a:p>
            <a:fld id="{08FAC7F7-6288-42D1-89BE-D7AAF44350FE}" type="slidenum">
              <a:rPr lang="en-US" smtClean="0"/>
              <a:t>6</a:t>
            </a:fld>
            <a:endParaRPr lang="en-US"/>
          </a:p>
        </p:txBody>
      </p:sp>
    </p:spTree>
    <p:extLst>
      <p:ext uri="{BB962C8B-B14F-4D97-AF65-F5344CB8AC3E}">
        <p14:creationId xmlns:p14="http://schemas.microsoft.com/office/powerpoint/2010/main" val="327971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7299-E6B5-0D42-F419-5E1B72089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98527-74B7-D082-4036-44519C9D9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98B8E-60C5-EA63-1A62-E1340D0DC0C7}"/>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5" name="Footer Placeholder 4">
            <a:extLst>
              <a:ext uri="{FF2B5EF4-FFF2-40B4-BE49-F238E27FC236}">
                <a16:creationId xmlns:a16="http://schemas.microsoft.com/office/drawing/2014/main" id="{5F074798-40E5-220C-93E1-500D7F72A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F3EEC-8298-F6DC-F105-0A6622D1368F}"/>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37629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B0-440F-DEA6-4288-64C6B212B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E69174-CD92-7C29-FCE1-C85C70BA7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7655-2247-50CB-27B1-360B5C0AE7FD}"/>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5" name="Footer Placeholder 4">
            <a:extLst>
              <a:ext uri="{FF2B5EF4-FFF2-40B4-BE49-F238E27FC236}">
                <a16:creationId xmlns:a16="http://schemas.microsoft.com/office/drawing/2014/main" id="{2C0ACA5F-F3A4-B7B6-4D96-D88C7FCDB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7D520-A6A0-FDE9-5D6E-C525EC3A61E8}"/>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84201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C2C3E-15D9-ABFC-2862-0481B4162D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A6F0F-51C4-ECBC-3745-6DA23B99E6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C2675-CEAB-925F-6175-A9084A036003}"/>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5" name="Footer Placeholder 4">
            <a:extLst>
              <a:ext uri="{FF2B5EF4-FFF2-40B4-BE49-F238E27FC236}">
                <a16:creationId xmlns:a16="http://schemas.microsoft.com/office/drawing/2014/main" id="{DBAC05A9-4D47-2F01-7D18-72F5E3074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FD03-A933-555A-8141-306CB70316A4}"/>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250805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_Full_Width">
    <p:spTree>
      <p:nvGrpSpPr>
        <p:cNvPr id="1" name=""/>
        <p:cNvGrpSpPr/>
        <p:nvPr/>
      </p:nvGrpSpPr>
      <p:grpSpPr>
        <a:xfrm>
          <a:off x="0" y="0"/>
          <a:ext cx="0" cy="0"/>
          <a:chOff x="0" y="0"/>
          <a:chExt cx="0" cy="0"/>
        </a:xfrm>
      </p:grpSpPr>
      <p:sp>
        <p:nvSpPr>
          <p:cNvPr id="8" name="Flowchart: Data 7">
            <a:extLst>
              <a:ext uri="{FF2B5EF4-FFF2-40B4-BE49-F238E27FC236}">
                <a16:creationId xmlns:a16="http://schemas.microsoft.com/office/drawing/2014/main" id="{88F94AF3-EB50-3BDA-A84C-755E81621A5E}"/>
              </a:ext>
            </a:extLst>
          </p:cNvPr>
          <p:cNvSpPr/>
          <p:nvPr userDrawn="1"/>
        </p:nvSpPr>
        <p:spPr>
          <a:xfrm>
            <a:off x="5952219" y="6165503"/>
            <a:ext cx="301925" cy="369332"/>
          </a:xfrm>
          <a:prstGeom prst="flowChartInputOutput">
            <a:avLst/>
          </a:prstGeom>
          <a:solidFill>
            <a:srgbClr val="0082B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43618-41B7-B180-3186-C8627109CE04}"/>
              </a:ext>
            </a:extLst>
          </p:cNvPr>
          <p:cNvSpPr>
            <a:spLocks noGrp="1"/>
          </p:cNvSpPr>
          <p:nvPr>
            <p:ph type="ctrTitle" hasCustomPrompt="1"/>
          </p:nvPr>
        </p:nvSpPr>
        <p:spPr>
          <a:xfrm>
            <a:off x="495300" y="457200"/>
            <a:ext cx="11201400" cy="613954"/>
          </a:xfrm>
          <a:prstGeom prst="rect">
            <a:avLst/>
          </a:prstGeom>
        </p:spPr>
        <p:txBody>
          <a:bodyPr anchor="t"/>
          <a:lstStyle>
            <a:lvl1pPr algn="l">
              <a:defRPr sz="4000" b="1">
                <a:solidFill>
                  <a:srgbClr val="0082B5"/>
                </a:solidFill>
                <a:latin typeface="+mj-lt"/>
              </a:defRPr>
            </a:lvl1pPr>
          </a:lstStyle>
          <a:p>
            <a:r>
              <a:rPr lang="en-US" dirty="0"/>
              <a:t>SLIDE TITLE ALL CAPS</a:t>
            </a:r>
          </a:p>
        </p:txBody>
      </p:sp>
      <p:sp>
        <p:nvSpPr>
          <p:cNvPr id="7" name="TextBox 6">
            <a:extLst>
              <a:ext uri="{FF2B5EF4-FFF2-40B4-BE49-F238E27FC236}">
                <a16:creationId xmlns:a16="http://schemas.microsoft.com/office/drawing/2014/main" id="{1A2C34B0-B16E-0734-A8BD-29175EA07EEA}"/>
              </a:ext>
            </a:extLst>
          </p:cNvPr>
          <p:cNvSpPr txBox="1">
            <a:spLocks noGrp="1" noRot="1" noMove="1" noResize="1" noEditPoints="1" noAdjustHandles="1" noChangeArrowheads="1" noChangeShapeType="1"/>
          </p:cNvSpPr>
          <p:nvPr userDrawn="1"/>
        </p:nvSpPr>
        <p:spPr>
          <a:xfrm>
            <a:off x="495300" y="6148251"/>
            <a:ext cx="11201400" cy="369332"/>
          </a:xfrm>
          <a:prstGeom prst="rect">
            <a:avLst/>
          </a:prstGeom>
          <a:noFill/>
        </p:spPr>
        <p:txBody>
          <a:bodyPr wrap="square" rtlCol="0">
            <a:spAutoFit/>
          </a:bodyPr>
          <a:lstStyle/>
          <a:p>
            <a:pPr algn="ctr"/>
            <a:r>
              <a:rPr lang="en-US" dirty="0">
                <a:solidFill>
                  <a:srgbClr val="4E5757"/>
                </a:solidFill>
              </a:rPr>
              <a:t>southwickassociates.com</a:t>
            </a:r>
          </a:p>
        </p:txBody>
      </p:sp>
      <p:sp>
        <p:nvSpPr>
          <p:cNvPr id="4" name="Table Placeholder 3">
            <a:extLst>
              <a:ext uri="{FF2B5EF4-FFF2-40B4-BE49-F238E27FC236}">
                <a16:creationId xmlns:a16="http://schemas.microsoft.com/office/drawing/2014/main" id="{340A1113-A90D-0602-8826-4DACBCF73DC6}"/>
              </a:ext>
            </a:extLst>
          </p:cNvPr>
          <p:cNvSpPr>
            <a:spLocks noGrp="1"/>
          </p:cNvSpPr>
          <p:nvPr>
            <p:ph type="tbl" sz="quarter" idx="10"/>
          </p:nvPr>
        </p:nvSpPr>
        <p:spPr>
          <a:xfrm>
            <a:off x="495300" y="1141413"/>
            <a:ext cx="11201400" cy="4727575"/>
          </a:xfrm>
          <a:prstGeom prst="rect">
            <a:avLst/>
          </a:prstGeom>
        </p:spPr>
        <p:txBody>
          <a:bodyPr/>
          <a:lstStyle/>
          <a:p>
            <a:r>
              <a:rPr lang="en-US"/>
              <a:t>Click icon to add table</a:t>
            </a:r>
          </a:p>
        </p:txBody>
      </p:sp>
    </p:spTree>
    <p:extLst>
      <p:ext uri="{BB962C8B-B14F-4D97-AF65-F5344CB8AC3E}">
        <p14:creationId xmlns:p14="http://schemas.microsoft.com/office/powerpoint/2010/main" val="5180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8015-7EF3-578B-542D-C1EDE4C08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4470C-7E6B-2EF4-3DCD-3D538EF3CA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6DC60-0592-3D33-B7D7-4353152EE4BC}"/>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5" name="Footer Placeholder 4">
            <a:extLst>
              <a:ext uri="{FF2B5EF4-FFF2-40B4-BE49-F238E27FC236}">
                <a16:creationId xmlns:a16="http://schemas.microsoft.com/office/drawing/2014/main" id="{46C9D0CF-E09D-7E99-7AB6-AA54C6590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8A066-F57F-07D7-9BAE-EAF088541E8C}"/>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319915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75AE-B720-E0BC-EA75-35FCDE8A8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867B0-D4A3-B52F-FC3C-0DD1DCA8B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479F5-BC70-CADC-7A39-80BAD6E0C1CA}"/>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5" name="Footer Placeholder 4">
            <a:extLst>
              <a:ext uri="{FF2B5EF4-FFF2-40B4-BE49-F238E27FC236}">
                <a16:creationId xmlns:a16="http://schemas.microsoft.com/office/drawing/2014/main" id="{A38DABF3-F0AF-B8A8-70A1-C07ECD880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F43A8-8CE9-083B-88C2-A8608F732A98}"/>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36711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0463-2A1B-4F2F-E5CD-90EF97C4E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5BF54-E533-5ED4-8DAB-3557F9204B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AD8D3-076B-E2C3-1EAE-81677E89F8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06E943-C57F-D07F-907E-36362CBB1C68}"/>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6" name="Footer Placeholder 5">
            <a:extLst>
              <a:ext uri="{FF2B5EF4-FFF2-40B4-BE49-F238E27FC236}">
                <a16:creationId xmlns:a16="http://schemas.microsoft.com/office/drawing/2014/main" id="{834B80BF-3B95-55EE-B750-7EC8B7F70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ACE5A-179B-5C8D-152A-467B1640FCFE}"/>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129997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1A54-EE55-3E24-945F-88E4D9B290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57222D-EFEB-91C8-A564-6C3CC2FAD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0ED24-212C-DE82-0DA1-0589A0FB21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19C752-5C3D-0B72-0562-DC2334CE4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71F83-D924-F34B-85AD-405CCBC039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0CCD2-560C-9705-6902-542D0EA1E322}"/>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8" name="Footer Placeholder 7">
            <a:extLst>
              <a:ext uri="{FF2B5EF4-FFF2-40B4-BE49-F238E27FC236}">
                <a16:creationId xmlns:a16="http://schemas.microsoft.com/office/drawing/2014/main" id="{7D46EFFC-B356-2EA2-5844-E35666865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E396C-22A0-EB17-B66E-617125CF6996}"/>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341235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947A-CA68-0EC3-A98C-24A4CC92DA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A9118E-F967-6DD3-2EA4-7BE781C6A468}"/>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4" name="Footer Placeholder 3">
            <a:extLst>
              <a:ext uri="{FF2B5EF4-FFF2-40B4-BE49-F238E27FC236}">
                <a16:creationId xmlns:a16="http://schemas.microsoft.com/office/drawing/2014/main" id="{F4EFE032-0820-D1BC-DBCE-00B3BD7697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3C799-B6F8-DE90-3CA1-31A35273E3CC}"/>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240594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BC116-2FBB-72C3-AAFD-E30BC4EBF662}"/>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3" name="Footer Placeholder 2">
            <a:extLst>
              <a:ext uri="{FF2B5EF4-FFF2-40B4-BE49-F238E27FC236}">
                <a16:creationId xmlns:a16="http://schemas.microsoft.com/office/drawing/2014/main" id="{72307C22-3378-A089-11E2-212D00CBDD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8C153-7789-7DFC-335C-3651D0142BCC}"/>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387299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C377-8DD6-BD2A-F3CA-58EC54A12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4DEF2A-3B44-9EB5-9660-D694433E7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C5F36-D022-1121-EB84-5CB36A73D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3C34A-3CB5-36D2-8802-4F029053B4C4}"/>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6" name="Footer Placeholder 5">
            <a:extLst>
              <a:ext uri="{FF2B5EF4-FFF2-40B4-BE49-F238E27FC236}">
                <a16:creationId xmlns:a16="http://schemas.microsoft.com/office/drawing/2014/main" id="{42687B0D-5E7D-CB57-4FA4-9C4BC188B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A1B6B-2EF1-51DE-8BA6-5E3DCE573818}"/>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194862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04EB9-F068-F839-0441-867D49FD0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84C3C-E37B-A09A-D6AD-E8C13C5E7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ACF02C-FAB3-09FD-6E93-4ED09FD13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12F0F8-E08C-972C-3377-CA26B5CD0D31}"/>
              </a:ext>
            </a:extLst>
          </p:cNvPr>
          <p:cNvSpPr>
            <a:spLocks noGrp="1"/>
          </p:cNvSpPr>
          <p:nvPr>
            <p:ph type="dt" sz="half" idx="10"/>
          </p:nvPr>
        </p:nvSpPr>
        <p:spPr/>
        <p:txBody>
          <a:bodyPr/>
          <a:lstStyle/>
          <a:p>
            <a:fld id="{1D3DF741-A14B-408D-AE5F-97D8C5AFACED}" type="datetimeFigureOut">
              <a:rPr lang="en-US" smtClean="0"/>
              <a:t>11/4/2023</a:t>
            </a:fld>
            <a:endParaRPr lang="en-US"/>
          </a:p>
        </p:txBody>
      </p:sp>
      <p:sp>
        <p:nvSpPr>
          <p:cNvPr id="6" name="Footer Placeholder 5">
            <a:extLst>
              <a:ext uri="{FF2B5EF4-FFF2-40B4-BE49-F238E27FC236}">
                <a16:creationId xmlns:a16="http://schemas.microsoft.com/office/drawing/2014/main" id="{F20699BA-7851-A372-918C-FDA50EDB9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CC131-5E07-A332-FCDB-B107F52D8F06}"/>
              </a:ext>
            </a:extLst>
          </p:cNvPr>
          <p:cNvSpPr>
            <a:spLocks noGrp="1"/>
          </p:cNvSpPr>
          <p:nvPr>
            <p:ph type="sldNum" sz="quarter" idx="12"/>
          </p:nvPr>
        </p:nvSpPr>
        <p:spPr/>
        <p:txBody>
          <a:bodyPr/>
          <a:lstStyle/>
          <a:p>
            <a:fld id="{0B60EB8D-631D-49AF-B272-06F705587B1A}" type="slidenum">
              <a:rPr lang="en-US" smtClean="0"/>
              <a:t>‹#›</a:t>
            </a:fld>
            <a:endParaRPr lang="en-US"/>
          </a:p>
        </p:txBody>
      </p:sp>
    </p:spTree>
    <p:extLst>
      <p:ext uri="{BB962C8B-B14F-4D97-AF65-F5344CB8AC3E}">
        <p14:creationId xmlns:p14="http://schemas.microsoft.com/office/powerpoint/2010/main" val="3422458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85B16-BBFC-6E28-C0AC-B4DBF3D8A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7713C-5BDF-0883-D09A-87EF55C39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83A2C-63F9-337A-0FBE-9BFF371D4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DF741-A14B-408D-AE5F-97D8C5AFACED}" type="datetimeFigureOut">
              <a:rPr lang="en-US" smtClean="0"/>
              <a:t>11/4/2023</a:t>
            </a:fld>
            <a:endParaRPr lang="en-US"/>
          </a:p>
        </p:txBody>
      </p:sp>
      <p:sp>
        <p:nvSpPr>
          <p:cNvPr id="5" name="Footer Placeholder 4">
            <a:extLst>
              <a:ext uri="{FF2B5EF4-FFF2-40B4-BE49-F238E27FC236}">
                <a16:creationId xmlns:a16="http://schemas.microsoft.com/office/drawing/2014/main" id="{0FAA2DF3-7F92-BA47-0E73-E1070AEE9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9827F0-6612-D62A-8E38-E3E4DFFDE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0EB8D-631D-49AF-B272-06F705587B1A}" type="slidenum">
              <a:rPr lang="en-US" smtClean="0"/>
              <a:t>‹#›</a:t>
            </a:fld>
            <a:endParaRPr lang="en-US"/>
          </a:p>
        </p:txBody>
      </p:sp>
    </p:spTree>
    <p:extLst>
      <p:ext uri="{BB962C8B-B14F-4D97-AF65-F5344CB8AC3E}">
        <p14:creationId xmlns:p14="http://schemas.microsoft.com/office/powerpoint/2010/main" val="2954473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422-7FC8-ED7D-2656-8DE131DD36B1}"/>
              </a:ext>
            </a:extLst>
          </p:cNvPr>
          <p:cNvSpPr>
            <a:spLocks noGrp="1"/>
          </p:cNvSpPr>
          <p:nvPr>
            <p:ph type="title"/>
          </p:nvPr>
        </p:nvSpPr>
        <p:spPr>
          <a:xfrm>
            <a:off x="1643448" y="389838"/>
            <a:ext cx="9141941" cy="1325563"/>
          </a:xfrm>
        </p:spPr>
        <p:txBody>
          <a:bodyPr/>
          <a:lstStyle/>
          <a:p>
            <a:pPr algn="ctr"/>
            <a:r>
              <a:rPr lang="en-US" b="1" dirty="0"/>
              <a:t>Economic Analysis for Groundfish Closures in Northern California </a:t>
            </a:r>
          </a:p>
        </p:txBody>
      </p:sp>
      <p:sp>
        <p:nvSpPr>
          <p:cNvPr id="5" name="TextBox 4">
            <a:extLst>
              <a:ext uri="{FF2B5EF4-FFF2-40B4-BE49-F238E27FC236}">
                <a16:creationId xmlns:a16="http://schemas.microsoft.com/office/drawing/2014/main" id="{19B4208A-5649-2BED-C13A-0C03F9E4E60F}"/>
              </a:ext>
            </a:extLst>
          </p:cNvPr>
          <p:cNvSpPr txBox="1"/>
          <p:nvPr/>
        </p:nvSpPr>
        <p:spPr>
          <a:xfrm>
            <a:off x="733167" y="5231197"/>
            <a:ext cx="5053914" cy="954107"/>
          </a:xfrm>
          <a:prstGeom prst="rect">
            <a:avLst/>
          </a:prstGeom>
          <a:noFill/>
        </p:spPr>
        <p:txBody>
          <a:bodyPr wrap="square">
            <a:spAutoFit/>
          </a:bodyPr>
          <a:lstStyle/>
          <a:p>
            <a:r>
              <a:rPr lang="en-US" sz="2800" dirty="0"/>
              <a:t>Ben Scuderi,</a:t>
            </a:r>
          </a:p>
          <a:p>
            <a:r>
              <a:rPr lang="en-US" sz="2800" dirty="0"/>
              <a:t>Lead Economist &amp; Senior Analyst</a:t>
            </a:r>
          </a:p>
        </p:txBody>
      </p:sp>
      <p:pic>
        <p:nvPicPr>
          <p:cNvPr id="7" name="Picture 6">
            <a:extLst>
              <a:ext uri="{FF2B5EF4-FFF2-40B4-BE49-F238E27FC236}">
                <a16:creationId xmlns:a16="http://schemas.microsoft.com/office/drawing/2014/main" id="{4D1AED58-5124-5C02-9BC6-56C5CC2DDFF9}"/>
              </a:ext>
            </a:extLst>
          </p:cNvPr>
          <p:cNvPicPr>
            <a:picLocks noChangeAspect="1"/>
          </p:cNvPicPr>
          <p:nvPr/>
        </p:nvPicPr>
        <p:blipFill>
          <a:blip r:embed="rId3"/>
          <a:stretch>
            <a:fillRect/>
          </a:stretch>
        </p:blipFill>
        <p:spPr>
          <a:xfrm>
            <a:off x="1451148" y="2005012"/>
            <a:ext cx="3333750" cy="2847975"/>
          </a:xfrm>
          <a:prstGeom prst="rect">
            <a:avLst/>
          </a:prstGeom>
        </p:spPr>
      </p:pic>
      <p:pic>
        <p:nvPicPr>
          <p:cNvPr id="8" name="Picture 7">
            <a:extLst>
              <a:ext uri="{FF2B5EF4-FFF2-40B4-BE49-F238E27FC236}">
                <a16:creationId xmlns:a16="http://schemas.microsoft.com/office/drawing/2014/main" id="{CB308E32-0099-3B68-C809-C2948C658E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3233" y="2306143"/>
            <a:ext cx="6015047" cy="2245712"/>
          </a:xfrm>
          <a:prstGeom prst="rect">
            <a:avLst/>
          </a:prstGeom>
          <a:noFill/>
          <a:ln>
            <a:noFill/>
          </a:ln>
        </p:spPr>
      </p:pic>
      <p:sp>
        <p:nvSpPr>
          <p:cNvPr id="9" name="TextBox 8">
            <a:extLst>
              <a:ext uri="{FF2B5EF4-FFF2-40B4-BE49-F238E27FC236}">
                <a16:creationId xmlns:a16="http://schemas.microsoft.com/office/drawing/2014/main" id="{5C1770BB-C078-6E11-FD43-AB70AEE433DD}"/>
              </a:ext>
            </a:extLst>
          </p:cNvPr>
          <p:cNvSpPr txBox="1"/>
          <p:nvPr/>
        </p:nvSpPr>
        <p:spPr>
          <a:xfrm>
            <a:off x="6043800" y="5231197"/>
            <a:ext cx="5053914" cy="954107"/>
          </a:xfrm>
          <a:prstGeom prst="rect">
            <a:avLst/>
          </a:prstGeom>
          <a:noFill/>
        </p:spPr>
        <p:txBody>
          <a:bodyPr wrap="square">
            <a:spAutoFit/>
          </a:bodyPr>
          <a:lstStyle/>
          <a:p>
            <a:r>
              <a:rPr lang="en-US" sz="2800" dirty="0"/>
              <a:t>Larry Phillips,</a:t>
            </a:r>
          </a:p>
          <a:p>
            <a:r>
              <a:rPr lang="en-US" sz="2800" dirty="0"/>
              <a:t>Pacific Fisheries Policy Dir.</a:t>
            </a:r>
          </a:p>
        </p:txBody>
      </p:sp>
      <p:sp>
        <p:nvSpPr>
          <p:cNvPr id="3" name="TextBox 2">
            <a:extLst>
              <a:ext uri="{FF2B5EF4-FFF2-40B4-BE49-F238E27FC236}">
                <a16:creationId xmlns:a16="http://schemas.microsoft.com/office/drawing/2014/main" id="{8F44834B-8AF2-C454-F117-1D40C18C1201}"/>
              </a:ext>
            </a:extLst>
          </p:cNvPr>
          <p:cNvSpPr txBox="1"/>
          <p:nvPr/>
        </p:nvSpPr>
        <p:spPr>
          <a:xfrm>
            <a:off x="9229073" y="66672"/>
            <a:ext cx="2646931" cy="646331"/>
          </a:xfrm>
          <a:prstGeom prst="rect">
            <a:avLst/>
          </a:prstGeom>
          <a:noFill/>
        </p:spPr>
        <p:txBody>
          <a:bodyPr wrap="square" rtlCol="0">
            <a:spAutoFit/>
          </a:bodyPr>
          <a:lstStyle/>
          <a:p>
            <a:pPr algn="r"/>
            <a:r>
              <a:rPr lang="en-US" sz="1200" b="1" dirty="0"/>
              <a:t>Agenda Item E.5.b</a:t>
            </a:r>
          </a:p>
          <a:p>
            <a:pPr algn="r"/>
            <a:r>
              <a:rPr lang="en-US" sz="1200" b="1" dirty="0"/>
              <a:t>Supplemental Public Presentation 1</a:t>
            </a:r>
          </a:p>
          <a:p>
            <a:pPr algn="r"/>
            <a:r>
              <a:rPr lang="en-US" sz="1200" b="1" dirty="0"/>
              <a:t>November 2023</a:t>
            </a:r>
          </a:p>
        </p:txBody>
      </p:sp>
    </p:spTree>
    <p:extLst>
      <p:ext uri="{BB962C8B-B14F-4D97-AF65-F5344CB8AC3E}">
        <p14:creationId xmlns:p14="http://schemas.microsoft.com/office/powerpoint/2010/main" val="21718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7C818C-2AA4-8A7E-08D8-DD88E107E770}"/>
              </a:ext>
            </a:extLst>
          </p:cNvPr>
          <p:cNvSpPr txBox="1">
            <a:spLocks/>
          </p:cNvSpPr>
          <p:nvPr/>
        </p:nvSpPr>
        <p:spPr>
          <a:xfrm>
            <a:off x="625851" y="279705"/>
            <a:ext cx="7199462" cy="6139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600" b="1" i="0" u="none" strike="noStrike" kern="1200" cap="none" spc="0" normalizeH="0" baseline="0" noProof="0" dirty="0">
                <a:ln>
                  <a:noFill/>
                </a:ln>
                <a:solidFill>
                  <a:srgbClr val="0082B5"/>
                </a:solidFill>
                <a:effectLst/>
                <a:uLnTx/>
                <a:uFillTx/>
                <a:latin typeface="Calibri Light" panose="020F0302020204030204"/>
                <a:ea typeface="+mj-ea"/>
                <a:cs typeface="+mj-cs"/>
              </a:rPr>
              <a:t>INTRODUCTION</a:t>
            </a:r>
            <a:endParaRPr lang="en-US" sz="3600" dirty="0"/>
          </a:p>
        </p:txBody>
      </p:sp>
      <p:sp>
        <p:nvSpPr>
          <p:cNvPr id="5" name="Subtitle 2">
            <a:extLst>
              <a:ext uri="{FF2B5EF4-FFF2-40B4-BE49-F238E27FC236}">
                <a16:creationId xmlns:a16="http://schemas.microsoft.com/office/drawing/2014/main" id="{4F9EF85E-8437-A4C3-4D53-DC01C95A8D93}"/>
              </a:ext>
            </a:extLst>
          </p:cNvPr>
          <p:cNvSpPr txBox="1">
            <a:spLocks/>
          </p:cNvSpPr>
          <p:nvPr/>
        </p:nvSpPr>
        <p:spPr>
          <a:xfrm>
            <a:off x="439829" y="1107696"/>
            <a:ext cx="9865706" cy="5293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3200" dirty="0">
                <a:solidFill>
                  <a:srgbClr val="4E5757"/>
                </a:solidFill>
              </a:rPr>
              <a:t>Southwick Associates was asked by ASA to examine the potential economic impacts of the current closure of Northern CA’s nearshore groundfish fishery</a:t>
            </a:r>
          </a:p>
          <a:p>
            <a:pPr marL="342900" indent="-342900">
              <a:buFont typeface="Arial" panose="020B0604020202020204" pitchFamily="34" charset="0"/>
              <a:buChar char="•"/>
            </a:pPr>
            <a:r>
              <a:rPr lang="en-US" sz="3200" dirty="0">
                <a:solidFill>
                  <a:srgbClr val="4E5757"/>
                </a:solidFill>
              </a:rPr>
              <a:t>This analysis uses the best available data to estimate the potential annual impact of future closures in terms of lost fishing effort, angler spending and economic contributions</a:t>
            </a:r>
          </a:p>
          <a:p>
            <a:pPr marL="342900" indent="-342900">
              <a:buFont typeface="Arial" panose="020B0604020202020204" pitchFamily="34" charset="0"/>
              <a:buChar char="•"/>
            </a:pPr>
            <a:r>
              <a:rPr lang="en-US" sz="3200" dirty="0">
                <a:solidFill>
                  <a:srgbClr val="4E5757"/>
                </a:solidFill>
              </a:rPr>
              <a:t>A copy of the full report is available in the briefing book. </a:t>
            </a:r>
          </a:p>
        </p:txBody>
      </p:sp>
    </p:spTree>
    <p:extLst>
      <p:ext uri="{BB962C8B-B14F-4D97-AF65-F5344CB8AC3E}">
        <p14:creationId xmlns:p14="http://schemas.microsoft.com/office/powerpoint/2010/main" val="108160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F2FD8BB-AFE7-23F2-F9FC-AA36975BEEE7}"/>
              </a:ext>
            </a:extLst>
          </p:cNvPr>
          <p:cNvSpPr>
            <a:spLocks noGrp="1"/>
          </p:cNvSpPr>
          <p:nvPr>
            <p:ph idx="1"/>
          </p:nvPr>
        </p:nvSpPr>
        <p:spPr>
          <a:xfrm>
            <a:off x="689919" y="1405495"/>
            <a:ext cx="7151666" cy="4351338"/>
          </a:xfrm>
        </p:spPr>
        <p:txBody>
          <a:bodyPr>
            <a:normAutofit lnSpcReduction="10000"/>
          </a:bodyPr>
          <a:lstStyle/>
          <a:p>
            <a:pPr marL="342900" indent="-342900">
              <a:buFont typeface="Arial" panose="020B0604020202020204" pitchFamily="34" charset="0"/>
              <a:buChar char="•"/>
            </a:pPr>
            <a:r>
              <a:rPr lang="en-US" sz="3200" dirty="0"/>
              <a:t>Fishing effort data provided by </a:t>
            </a:r>
            <a:r>
              <a:rPr lang="en-US" sz="3200" dirty="0" err="1"/>
              <a:t>RecFIN</a:t>
            </a:r>
            <a:r>
              <a:rPr lang="en-US" sz="3200" dirty="0"/>
              <a:t> </a:t>
            </a:r>
          </a:p>
          <a:p>
            <a:pPr marL="342900" indent="-342900">
              <a:buFont typeface="Arial" panose="020B0604020202020204" pitchFamily="34" charset="0"/>
              <a:buChar char="•"/>
            </a:pPr>
            <a:r>
              <a:rPr lang="en-US" sz="3200" dirty="0"/>
              <a:t>Angler spending estimates and economic contributions are provided by NOAA</a:t>
            </a:r>
          </a:p>
          <a:p>
            <a:pPr marL="800100" lvl="1" indent="-342900" algn="l">
              <a:buFont typeface="Arial" panose="020B0604020202020204" pitchFamily="34" charset="0"/>
              <a:buChar char="•"/>
            </a:pPr>
            <a:r>
              <a:rPr lang="en-US" sz="2800" i="1" dirty="0">
                <a:solidFill>
                  <a:srgbClr val="4E5757"/>
                </a:solidFill>
              </a:rPr>
              <a:t>Fisheries Economics of the United States</a:t>
            </a:r>
          </a:p>
          <a:p>
            <a:pPr marL="800100" lvl="1" indent="-342900" algn="l">
              <a:buFont typeface="Arial" panose="020B0604020202020204" pitchFamily="34" charset="0"/>
              <a:buChar char="•"/>
            </a:pPr>
            <a:r>
              <a:rPr lang="en-US" sz="2800" dirty="0">
                <a:solidFill>
                  <a:srgbClr val="4E5757"/>
                </a:solidFill>
              </a:rPr>
              <a:t>2020 is the most recent year available</a:t>
            </a:r>
          </a:p>
          <a:p>
            <a:pPr marL="342900" indent="-342900">
              <a:buFont typeface="Arial" panose="020B0604020202020204" pitchFamily="34" charset="0"/>
              <a:buChar char="•"/>
            </a:pPr>
            <a:r>
              <a:rPr lang="en-US" sz="3200" dirty="0"/>
              <a:t>These data sources were combined to estimate the potential impact of a prolonged closure of Northern CA’s nearshore groundfish fishery</a:t>
            </a:r>
          </a:p>
          <a:p>
            <a:pPr marL="342900" indent="-34290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3B8D3969-4689-2775-F1A8-A66568B264A7}"/>
              </a:ext>
            </a:extLst>
          </p:cNvPr>
          <p:cNvPicPr>
            <a:picLocks noChangeAspect="1"/>
          </p:cNvPicPr>
          <p:nvPr/>
        </p:nvPicPr>
        <p:blipFill>
          <a:blip r:embed="rId3"/>
          <a:stretch>
            <a:fillRect/>
          </a:stretch>
        </p:blipFill>
        <p:spPr>
          <a:xfrm>
            <a:off x="689919" y="442244"/>
            <a:ext cx="7382896" cy="963251"/>
          </a:xfrm>
          <a:prstGeom prst="rect">
            <a:avLst/>
          </a:prstGeom>
        </p:spPr>
      </p:pic>
      <p:pic>
        <p:nvPicPr>
          <p:cNvPr id="11" name="Picture 10" descr="A hand holding a fish&#10;&#10;Description automatically generated">
            <a:extLst>
              <a:ext uri="{FF2B5EF4-FFF2-40B4-BE49-F238E27FC236}">
                <a16:creationId xmlns:a16="http://schemas.microsoft.com/office/drawing/2014/main" id="{CB268D7D-37C5-D800-348A-328E3FC29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223498" y="1591198"/>
            <a:ext cx="5513405" cy="3675603"/>
          </a:xfrm>
          <a:prstGeom prst="rect">
            <a:avLst/>
          </a:prstGeom>
        </p:spPr>
      </p:pic>
    </p:spTree>
    <p:extLst>
      <p:ext uri="{BB962C8B-B14F-4D97-AF65-F5344CB8AC3E}">
        <p14:creationId xmlns:p14="http://schemas.microsoft.com/office/powerpoint/2010/main" val="113432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6302E9-D55E-5C52-91CF-73BD4F5C0E2D}"/>
              </a:ext>
            </a:extLst>
          </p:cNvPr>
          <p:cNvPicPr>
            <a:picLocks noChangeAspect="1"/>
          </p:cNvPicPr>
          <p:nvPr/>
        </p:nvPicPr>
        <p:blipFill>
          <a:blip r:embed="rId3"/>
          <a:stretch>
            <a:fillRect/>
          </a:stretch>
        </p:blipFill>
        <p:spPr>
          <a:xfrm>
            <a:off x="304800" y="334640"/>
            <a:ext cx="7382896" cy="963251"/>
          </a:xfrm>
          <a:prstGeom prst="rect">
            <a:avLst/>
          </a:prstGeom>
        </p:spPr>
      </p:pic>
      <p:graphicFrame>
        <p:nvGraphicFramePr>
          <p:cNvPr id="4" name="Table 3">
            <a:extLst>
              <a:ext uri="{FF2B5EF4-FFF2-40B4-BE49-F238E27FC236}">
                <a16:creationId xmlns:a16="http://schemas.microsoft.com/office/drawing/2014/main" id="{2C4E94D5-E14C-3DAE-E5EB-829FD7F3FD8E}"/>
              </a:ext>
            </a:extLst>
          </p:cNvPr>
          <p:cNvGraphicFramePr>
            <a:graphicFrameLocks noGrp="1"/>
          </p:cNvGraphicFramePr>
          <p:nvPr>
            <p:extLst>
              <p:ext uri="{D42A27DB-BD31-4B8C-83A1-F6EECF244321}">
                <p14:modId xmlns:p14="http://schemas.microsoft.com/office/powerpoint/2010/main" val="2849042082"/>
              </p:ext>
            </p:extLst>
          </p:nvPr>
        </p:nvGraphicFramePr>
        <p:xfrm>
          <a:off x="529282" y="1429651"/>
          <a:ext cx="6499654" cy="4148458"/>
        </p:xfrm>
        <a:graphic>
          <a:graphicData uri="http://schemas.openxmlformats.org/drawingml/2006/table">
            <a:tbl>
              <a:tblPr firstRow="1" firstCol="1" bandRow="1">
                <a:tableStyleId>{5C22544A-7EE6-4342-B048-85BDC9FD1C3A}</a:tableStyleId>
              </a:tblPr>
              <a:tblGrid>
                <a:gridCol w="1242507">
                  <a:extLst>
                    <a:ext uri="{9D8B030D-6E8A-4147-A177-3AD203B41FA5}">
                      <a16:colId xmlns:a16="http://schemas.microsoft.com/office/drawing/2014/main" val="1410547439"/>
                    </a:ext>
                  </a:extLst>
                </a:gridCol>
                <a:gridCol w="1752380">
                  <a:extLst>
                    <a:ext uri="{9D8B030D-6E8A-4147-A177-3AD203B41FA5}">
                      <a16:colId xmlns:a16="http://schemas.microsoft.com/office/drawing/2014/main" val="1046621375"/>
                    </a:ext>
                  </a:extLst>
                </a:gridCol>
                <a:gridCol w="1930280">
                  <a:extLst>
                    <a:ext uri="{9D8B030D-6E8A-4147-A177-3AD203B41FA5}">
                      <a16:colId xmlns:a16="http://schemas.microsoft.com/office/drawing/2014/main" val="1842900556"/>
                    </a:ext>
                  </a:extLst>
                </a:gridCol>
                <a:gridCol w="1574487">
                  <a:extLst>
                    <a:ext uri="{9D8B030D-6E8A-4147-A177-3AD203B41FA5}">
                      <a16:colId xmlns:a16="http://schemas.microsoft.com/office/drawing/2014/main" val="1307858115"/>
                    </a:ext>
                  </a:extLst>
                </a:gridCol>
              </a:tblGrid>
              <a:tr h="1557624">
                <a:tc>
                  <a:txBody>
                    <a:bodyPr/>
                    <a:lstStyle/>
                    <a:p>
                      <a:pPr marL="0" marR="0" algn="ctr">
                        <a:lnSpc>
                          <a:spcPct val="107000"/>
                        </a:lnSpc>
                        <a:spcBef>
                          <a:spcPts val="0"/>
                        </a:spcBef>
                        <a:spcAft>
                          <a:spcPts val="0"/>
                        </a:spcAft>
                      </a:pPr>
                      <a:r>
                        <a:rPr lang="en-US" sz="2400" dirty="0">
                          <a:effectLst/>
                        </a:rPr>
                        <a:t>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Private / Rental Boat Trips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Party / Charter Boat Trips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4756256"/>
                  </a:ext>
                </a:extLst>
              </a:tr>
              <a:tr h="503646">
                <a:tc>
                  <a:txBody>
                    <a:bodyPr/>
                    <a:lstStyle/>
                    <a:p>
                      <a:pPr marL="0" marR="0" algn="r">
                        <a:lnSpc>
                          <a:spcPct val="107000"/>
                        </a:lnSpc>
                        <a:spcBef>
                          <a:spcPts val="0"/>
                        </a:spcBef>
                        <a:spcAft>
                          <a:spcPts val="0"/>
                        </a:spcAft>
                      </a:pPr>
                      <a:r>
                        <a:rPr lang="en-US" sz="2400" dirty="0">
                          <a:effectLst/>
                        </a:rPr>
                        <a:t>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111,280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dirty="0">
                          <a:effectLst/>
                        </a:rPr>
                        <a:t>98,352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a:effectLst/>
                        </a:rPr>
                        <a:t>209,632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3656016"/>
                  </a:ext>
                </a:extLst>
              </a:tr>
              <a:tr h="503646">
                <a:tc>
                  <a:txBody>
                    <a:bodyPr/>
                    <a:lstStyle/>
                    <a:p>
                      <a:pPr marL="0" marR="0" algn="r">
                        <a:lnSpc>
                          <a:spcPct val="107000"/>
                        </a:lnSpc>
                        <a:spcBef>
                          <a:spcPts val="0"/>
                        </a:spcBef>
                        <a:spcAft>
                          <a:spcPts val="0"/>
                        </a:spcAft>
                      </a:pPr>
                      <a:r>
                        <a:rPr lang="en-US" sz="2400" dirty="0">
                          <a:effectLst/>
                        </a:rPr>
                        <a:t>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118,592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dirty="0">
                          <a:effectLst/>
                        </a:rPr>
                        <a:t>79,073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a:effectLst/>
                        </a:rPr>
                        <a:t>197,665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6372217"/>
                  </a:ext>
                </a:extLst>
              </a:tr>
              <a:tr h="503646">
                <a:tc>
                  <a:txBody>
                    <a:bodyPr/>
                    <a:lstStyle/>
                    <a:p>
                      <a:pPr marL="0" marR="0" algn="r">
                        <a:lnSpc>
                          <a:spcPct val="107000"/>
                        </a:lnSpc>
                        <a:spcBef>
                          <a:spcPts val="0"/>
                        </a:spcBef>
                        <a:spcAft>
                          <a:spcPts val="0"/>
                        </a:spcAft>
                      </a:pPr>
                      <a:r>
                        <a:rPr lang="en-US" sz="2400" b="1" dirty="0">
                          <a:effectLst/>
                        </a:rPr>
                        <a:t>Total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b="0" dirty="0">
                          <a:effectLst/>
                        </a:rPr>
                        <a:t>229,872</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b="0" dirty="0">
                          <a:effectLst/>
                        </a:rPr>
                        <a:t>177,425</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b="0" dirty="0">
                          <a:effectLst/>
                        </a:rPr>
                        <a:t>407,297</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3857544"/>
                  </a:ext>
                </a:extLst>
              </a:tr>
              <a:tr h="1079896">
                <a:tc>
                  <a:txBody>
                    <a:bodyPr/>
                    <a:lstStyle/>
                    <a:p>
                      <a:pPr marL="0" marR="0" algn="r">
                        <a:lnSpc>
                          <a:spcPct val="107000"/>
                        </a:lnSpc>
                        <a:spcBef>
                          <a:spcPts val="0"/>
                        </a:spcBef>
                        <a:spcAft>
                          <a:spcPts val="0"/>
                        </a:spcAft>
                      </a:pPr>
                      <a:r>
                        <a:rPr lang="en-US" sz="2400" dirty="0">
                          <a:effectLst/>
                        </a:rPr>
                        <a:t>Annual Average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114,936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88,713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203,648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4669770"/>
                  </a:ext>
                </a:extLst>
              </a:tr>
            </a:tbl>
          </a:graphicData>
        </a:graphic>
      </p:graphicFrame>
      <p:pic>
        <p:nvPicPr>
          <p:cNvPr id="7" name="Picture 6" descr="A person standing next to a group of fish&#10;&#10;Description automatically generated">
            <a:extLst>
              <a:ext uri="{FF2B5EF4-FFF2-40B4-BE49-F238E27FC236}">
                <a16:creationId xmlns:a16="http://schemas.microsoft.com/office/drawing/2014/main" id="{BE385B9C-938D-3DD5-B797-8543CEA64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25207" y="1050630"/>
            <a:ext cx="6858002" cy="4756741"/>
          </a:xfrm>
          <a:prstGeom prst="rect">
            <a:avLst/>
          </a:prstGeom>
        </p:spPr>
      </p:pic>
    </p:spTree>
    <p:extLst>
      <p:ext uri="{BB962C8B-B14F-4D97-AF65-F5344CB8AC3E}">
        <p14:creationId xmlns:p14="http://schemas.microsoft.com/office/powerpoint/2010/main" val="218836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0BF8A-ABE6-2FD0-54D9-26037DDCFF08}"/>
              </a:ext>
            </a:extLst>
          </p:cNvPr>
          <p:cNvPicPr>
            <a:picLocks noChangeAspect="1"/>
          </p:cNvPicPr>
          <p:nvPr/>
        </p:nvPicPr>
        <p:blipFill>
          <a:blip r:embed="rId3"/>
          <a:stretch>
            <a:fillRect/>
          </a:stretch>
        </p:blipFill>
        <p:spPr>
          <a:xfrm>
            <a:off x="470617" y="451309"/>
            <a:ext cx="7382896" cy="963251"/>
          </a:xfrm>
          <a:prstGeom prst="rect">
            <a:avLst/>
          </a:prstGeom>
        </p:spPr>
      </p:pic>
      <p:graphicFrame>
        <p:nvGraphicFramePr>
          <p:cNvPr id="5" name="Content Placeholder 4">
            <a:extLst>
              <a:ext uri="{FF2B5EF4-FFF2-40B4-BE49-F238E27FC236}">
                <a16:creationId xmlns:a16="http://schemas.microsoft.com/office/drawing/2014/main" id="{C9C1CD90-C93B-452D-87FD-60A3064C0522}"/>
              </a:ext>
            </a:extLst>
          </p:cNvPr>
          <p:cNvGraphicFramePr>
            <a:graphicFrameLocks noGrp="1"/>
          </p:cNvGraphicFramePr>
          <p:nvPr>
            <p:ph idx="1"/>
            <p:extLst>
              <p:ext uri="{D42A27DB-BD31-4B8C-83A1-F6EECF244321}">
                <p14:modId xmlns:p14="http://schemas.microsoft.com/office/powerpoint/2010/main" val="2071443799"/>
              </p:ext>
            </p:extLst>
          </p:nvPr>
        </p:nvGraphicFramePr>
        <p:xfrm>
          <a:off x="723900" y="1414560"/>
          <a:ext cx="7315200" cy="4267199"/>
        </p:xfrm>
        <a:graphic>
          <a:graphicData uri="http://schemas.openxmlformats.org/drawingml/2006/table">
            <a:tbl>
              <a:tblPr firstRow="1" firstCol="1" bandRow="1">
                <a:tableStyleId>{5C22544A-7EE6-4342-B048-85BDC9FD1C3A}</a:tableStyleId>
              </a:tblPr>
              <a:tblGrid>
                <a:gridCol w="1583846">
                  <a:extLst>
                    <a:ext uri="{9D8B030D-6E8A-4147-A177-3AD203B41FA5}">
                      <a16:colId xmlns:a16="http://schemas.microsoft.com/office/drawing/2014/main" val="1223669381"/>
                    </a:ext>
                  </a:extLst>
                </a:gridCol>
                <a:gridCol w="1853043">
                  <a:extLst>
                    <a:ext uri="{9D8B030D-6E8A-4147-A177-3AD203B41FA5}">
                      <a16:colId xmlns:a16="http://schemas.microsoft.com/office/drawing/2014/main" val="371140595"/>
                    </a:ext>
                  </a:extLst>
                </a:gridCol>
                <a:gridCol w="1935567">
                  <a:extLst>
                    <a:ext uri="{9D8B030D-6E8A-4147-A177-3AD203B41FA5}">
                      <a16:colId xmlns:a16="http://schemas.microsoft.com/office/drawing/2014/main" val="2903270968"/>
                    </a:ext>
                  </a:extLst>
                </a:gridCol>
                <a:gridCol w="1942744">
                  <a:extLst>
                    <a:ext uri="{9D8B030D-6E8A-4147-A177-3AD203B41FA5}">
                      <a16:colId xmlns:a16="http://schemas.microsoft.com/office/drawing/2014/main" val="2422486526"/>
                    </a:ext>
                  </a:extLst>
                </a:gridCol>
              </a:tblGrid>
              <a:tr h="1223762">
                <a:tc>
                  <a:txBody>
                    <a:bodyPr/>
                    <a:lstStyle/>
                    <a:p>
                      <a:pPr marL="0" marR="0" algn="ctr">
                        <a:lnSpc>
                          <a:spcPct val="107000"/>
                        </a:lnSpc>
                        <a:spcBef>
                          <a:spcPts val="0"/>
                        </a:spcBef>
                        <a:spcAft>
                          <a:spcPts val="0"/>
                        </a:spcAft>
                      </a:pPr>
                      <a:r>
                        <a:rPr lang="en-US" sz="2400" dirty="0">
                          <a:effectLst/>
                        </a:rPr>
                        <a:t>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Private/ Rental Boat Trips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Party / Charter Boat Trips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95006978"/>
                  </a:ext>
                </a:extLst>
              </a:tr>
              <a:tr h="605038">
                <a:tc>
                  <a:txBody>
                    <a:bodyPr/>
                    <a:lstStyle/>
                    <a:p>
                      <a:pPr marL="0" marR="0" algn="r">
                        <a:lnSpc>
                          <a:spcPct val="107000"/>
                        </a:lnSpc>
                        <a:spcBef>
                          <a:spcPts val="0"/>
                        </a:spcBef>
                        <a:spcAft>
                          <a:spcPts val="0"/>
                        </a:spcAft>
                      </a:pPr>
                      <a:r>
                        <a:rPr lang="en-US" sz="2400" dirty="0">
                          <a:effectLst/>
                        </a:rPr>
                        <a:t>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dirty="0">
                          <a:effectLst/>
                        </a:rPr>
                        <a:t>$21,772,000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a:effectLst/>
                        </a:rPr>
                        <a:t>$36,349,000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a:effectLst/>
                        </a:rPr>
                        <a:t>$58,121,000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35525145"/>
                  </a:ext>
                </a:extLst>
              </a:tr>
              <a:tr h="605038">
                <a:tc>
                  <a:txBody>
                    <a:bodyPr/>
                    <a:lstStyle/>
                    <a:p>
                      <a:pPr marL="0" marR="0" algn="r">
                        <a:lnSpc>
                          <a:spcPct val="107000"/>
                        </a:lnSpc>
                        <a:spcBef>
                          <a:spcPts val="0"/>
                        </a:spcBef>
                        <a:spcAft>
                          <a:spcPts val="0"/>
                        </a:spcAft>
                      </a:pPr>
                      <a:r>
                        <a:rPr lang="en-US" sz="2400" dirty="0">
                          <a:effectLst/>
                        </a:rPr>
                        <a:t>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dirty="0">
                          <a:effectLst/>
                        </a:rPr>
                        <a:t>$25,056,000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a:effectLst/>
                        </a:rPr>
                        <a:t>$31,558,000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a:effectLst/>
                        </a:rPr>
                        <a:t>$56,614,000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16570"/>
                  </a:ext>
                </a:extLst>
              </a:tr>
              <a:tr h="914399">
                <a:tc>
                  <a:txBody>
                    <a:bodyPr/>
                    <a:lstStyle/>
                    <a:p>
                      <a:pPr marL="0" marR="0" algn="r">
                        <a:lnSpc>
                          <a:spcPct val="107000"/>
                        </a:lnSpc>
                        <a:spcBef>
                          <a:spcPts val="0"/>
                        </a:spcBef>
                        <a:spcAft>
                          <a:spcPts val="0"/>
                        </a:spcAft>
                      </a:pPr>
                      <a:r>
                        <a:rPr lang="en-US" sz="2400" dirty="0">
                          <a:effectLst/>
                        </a:rPr>
                        <a:t>Total, </a:t>
                      </a:r>
                    </a:p>
                    <a:p>
                      <a:pPr marL="0" marR="0" algn="r">
                        <a:lnSpc>
                          <a:spcPct val="107000"/>
                        </a:lnSpc>
                        <a:spcBef>
                          <a:spcPts val="0"/>
                        </a:spcBef>
                        <a:spcAft>
                          <a:spcPts val="0"/>
                        </a:spcAft>
                      </a:pPr>
                      <a:r>
                        <a:rPr lang="en-US" sz="2400" dirty="0">
                          <a:effectLst/>
                        </a:rPr>
                        <a:t>2021-2022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dirty="0">
                          <a:effectLst/>
                        </a:rPr>
                        <a:t>$46,828,000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$67,907,000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$114,735,000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3075118"/>
                  </a:ext>
                </a:extLst>
              </a:tr>
              <a:tr h="918962">
                <a:tc>
                  <a:txBody>
                    <a:bodyPr/>
                    <a:lstStyle/>
                    <a:p>
                      <a:pPr marL="0" marR="0" algn="r">
                        <a:lnSpc>
                          <a:spcPct val="107000"/>
                        </a:lnSpc>
                        <a:spcBef>
                          <a:spcPts val="0"/>
                        </a:spcBef>
                        <a:spcAft>
                          <a:spcPts val="0"/>
                        </a:spcAft>
                      </a:pPr>
                      <a:r>
                        <a:rPr lang="en-US" sz="2400" dirty="0">
                          <a:effectLst/>
                        </a:rPr>
                        <a:t>Annual Average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2400" dirty="0">
                          <a:effectLst/>
                        </a:rPr>
                        <a:t>$23,414,000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$33,954,000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$57,367,000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5506391"/>
                  </a:ext>
                </a:extLst>
              </a:tr>
            </a:tbl>
          </a:graphicData>
        </a:graphic>
      </p:graphicFrame>
      <p:sp>
        <p:nvSpPr>
          <p:cNvPr id="6" name="TextBox 5">
            <a:extLst>
              <a:ext uri="{FF2B5EF4-FFF2-40B4-BE49-F238E27FC236}">
                <a16:creationId xmlns:a16="http://schemas.microsoft.com/office/drawing/2014/main" id="{3B73BABE-25CD-56D6-8F28-2828D80E6516}"/>
              </a:ext>
            </a:extLst>
          </p:cNvPr>
          <p:cNvSpPr txBox="1"/>
          <p:nvPr/>
        </p:nvSpPr>
        <p:spPr>
          <a:xfrm>
            <a:off x="723900" y="5883471"/>
            <a:ext cx="6876331" cy="523220"/>
          </a:xfrm>
          <a:prstGeom prst="rect">
            <a:avLst/>
          </a:prstGeom>
          <a:noFill/>
        </p:spPr>
        <p:txBody>
          <a:bodyPr wrap="square" rtlCol="0">
            <a:spAutoFit/>
          </a:bodyPr>
          <a:lstStyle/>
          <a:p>
            <a:r>
              <a:rPr lang="en-US" sz="2800" b="1" dirty="0">
                <a:solidFill>
                  <a:srgbClr val="4E5757"/>
                </a:solidFill>
              </a:rPr>
              <a:t>Does not include spending for durable goods!</a:t>
            </a:r>
          </a:p>
        </p:txBody>
      </p:sp>
      <p:pic>
        <p:nvPicPr>
          <p:cNvPr id="9" name="Picture 8" descr="Fishing rods on a boat&#10;&#10;Description automatically generated">
            <a:extLst>
              <a:ext uri="{FF2B5EF4-FFF2-40B4-BE49-F238E27FC236}">
                <a16:creationId xmlns:a16="http://schemas.microsoft.com/office/drawing/2014/main" id="{8A60056D-068D-4BD3-94F6-79B4C592D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438858" y="1653549"/>
            <a:ext cx="5432162" cy="4074122"/>
          </a:xfrm>
          <a:prstGeom prst="rect">
            <a:avLst/>
          </a:prstGeom>
        </p:spPr>
      </p:pic>
    </p:spTree>
    <p:extLst>
      <p:ext uri="{BB962C8B-B14F-4D97-AF65-F5344CB8AC3E}">
        <p14:creationId xmlns:p14="http://schemas.microsoft.com/office/powerpoint/2010/main" val="61141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D853-1EE7-B045-470D-4D6365CF3263}"/>
              </a:ext>
            </a:extLst>
          </p:cNvPr>
          <p:cNvSpPr>
            <a:spLocks noGrp="1"/>
          </p:cNvSpPr>
          <p:nvPr>
            <p:ph type="ctrTitle"/>
          </p:nvPr>
        </p:nvSpPr>
        <p:spPr/>
        <p:txBody>
          <a:bodyPr>
            <a:normAutofit fontScale="90000"/>
          </a:bodyPr>
          <a:lstStyle/>
          <a:p>
            <a:r>
              <a:rPr lang="en-US" dirty="0"/>
              <a:t>ANNUAL ECONOMIC CONTRIBUTIONS</a:t>
            </a:r>
          </a:p>
        </p:txBody>
      </p:sp>
      <p:graphicFrame>
        <p:nvGraphicFramePr>
          <p:cNvPr id="4" name="Table Placeholder 3">
            <a:extLst>
              <a:ext uri="{FF2B5EF4-FFF2-40B4-BE49-F238E27FC236}">
                <a16:creationId xmlns:a16="http://schemas.microsoft.com/office/drawing/2014/main" id="{AAC405B7-1115-AB81-94A1-0955589BA37E}"/>
              </a:ext>
            </a:extLst>
          </p:cNvPr>
          <p:cNvGraphicFramePr>
            <a:graphicFrameLocks noGrp="1"/>
          </p:cNvGraphicFramePr>
          <p:nvPr>
            <p:ph type="tbl" sz="quarter" idx="10"/>
            <p:extLst>
              <p:ext uri="{D42A27DB-BD31-4B8C-83A1-F6EECF244321}">
                <p14:modId xmlns:p14="http://schemas.microsoft.com/office/powerpoint/2010/main" val="2133806604"/>
              </p:ext>
            </p:extLst>
          </p:nvPr>
        </p:nvGraphicFramePr>
        <p:xfrm>
          <a:off x="772615" y="1143000"/>
          <a:ext cx="10646769" cy="4571998"/>
        </p:xfrm>
        <a:graphic>
          <a:graphicData uri="http://schemas.openxmlformats.org/drawingml/2006/table">
            <a:tbl>
              <a:tblPr firstRow="1" firstCol="1" bandRow="1">
                <a:tableStyleId>{5C22544A-7EE6-4342-B048-85BDC9FD1C3A}</a:tableStyleId>
              </a:tblPr>
              <a:tblGrid>
                <a:gridCol w="2129611">
                  <a:extLst>
                    <a:ext uri="{9D8B030D-6E8A-4147-A177-3AD203B41FA5}">
                      <a16:colId xmlns:a16="http://schemas.microsoft.com/office/drawing/2014/main" val="2136733892"/>
                    </a:ext>
                  </a:extLst>
                </a:gridCol>
                <a:gridCol w="1895061">
                  <a:extLst>
                    <a:ext uri="{9D8B030D-6E8A-4147-A177-3AD203B41FA5}">
                      <a16:colId xmlns:a16="http://schemas.microsoft.com/office/drawing/2014/main" val="936877109"/>
                    </a:ext>
                  </a:extLst>
                </a:gridCol>
                <a:gridCol w="883658">
                  <a:extLst>
                    <a:ext uri="{9D8B030D-6E8A-4147-A177-3AD203B41FA5}">
                      <a16:colId xmlns:a16="http://schemas.microsoft.com/office/drawing/2014/main" val="1674258535"/>
                    </a:ext>
                  </a:extLst>
                </a:gridCol>
                <a:gridCol w="1747343">
                  <a:extLst>
                    <a:ext uri="{9D8B030D-6E8A-4147-A177-3AD203B41FA5}">
                      <a16:colId xmlns:a16="http://schemas.microsoft.com/office/drawing/2014/main" val="1826827995"/>
                    </a:ext>
                  </a:extLst>
                </a:gridCol>
                <a:gridCol w="1887976">
                  <a:extLst>
                    <a:ext uri="{9D8B030D-6E8A-4147-A177-3AD203B41FA5}">
                      <a16:colId xmlns:a16="http://schemas.microsoft.com/office/drawing/2014/main" val="2097987764"/>
                    </a:ext>
                  </a:extLst>
                </a:gridCol>
                <a:gridCol w="2103120">
                  <a:extLst>
                    <a:ext uri="{9D8B030D-6E8A-4147-A177-3AD203B41FA5}">
                      <a16:colId xmlns:a16="http://schemas.microsoft.com/office/drawing/2014/main" val="1912957204"/>
                    </a:ext>
                  </a:extLst>
                </a:gridCol>
              </a:tblGrid>
              <a:tr h="1308376">
                <a:tc>
                  <a:txBody>
                    <a:bodyPr/>
                    <a:lstStyle/>
                    <a:p>
                      <a:pPr marL="0" marR="0" algn="ctr">
                        <a:lnSpc>
                          <a:spcPct val="107000"/>
                        </a:lnSpc>
                        <a:spcBef>
                          <a:spcPts val="0"/>
                        </a:spcBef>
                        <a:spcAft>
                          <a:spcPts val="0"/>
                        </a:spcAft>
                      </a:pPr>
                      <a:r>
                        <a:rPr lang="en-US" sz="2400" dirty="0">
                          <a:effectLst/>
                        </a:rPr>
                        <a:t>Fishing Mode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Angler Spending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a:effectLst/>
                        </a:rPr>
                        <a:t>Jobs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Income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Output (Multiplier Effect)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400" dirty="0">
                          <a:effectLst/>
                        </a:rPr>
                        <a:t>Value Added</a:t>
                      </a:r>
                    </a:p>
                    <a:p>
                      <a:pPr marL="0" marR="0" algn="ctr">
                        <a:lnSpc>
                          <a:spcPct val="107000"/>
                        </a:lnSpc>
                        <a:spcBef>
                          <a:spcPts val="0"/>
                        </a:spcBef>
                        <a:spcAft>
                          <a:spcPts val="0"/>
                        </a:spcAft>
                      </a:pPr>
                      <a:r>
                        <a:rPr lang="en-US" sz="2400" dirty="0">
                          <a:effectLst/>
                        </a:rPr>
                        <a:t>(GDP Impact)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68446202"/>
                  </a:ext>
                </a:extLst>
              </a:tr>
              <a:tr h="1087874">
                <a:tc>
                  <a:txBody>
                    <a:bodyPr/>
                    <a:lstStyle/>
                    <a:p>
                      <a:pPr marL="0" marR="0" algn="r">
                        <a:lnSpc>
                          <a:spcPct val="107000"/>
                        </a:lnSpc>
                        <a:spcBef>
                          <a:spcPts val="0"/>
                        </a:spcBef>
                        <a:spcAft>
                          <a:spcPts val="0"/>
                        </a:spcAft>
                      </a:pPr>
                      <a:r>
                        <a:rPr lang="en-US" sz="2400" dirty="0">
                          <a:effectLst/>
                        </a:rPr>
                        <a:t>Private / Rental Boat Trips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$23,414,000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$11,611,000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$35,161,000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$22,070,000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3854462"/>
                  </a:ext>
                </a:extLst>
              </a:tr>
              <a:tr h="1087874">
                <a:tc>
                  <a:txBody>
                    <a:bodyPr/>
                    <a:lstStyle/>
                    <a:p>
                      <a:pPr marL="0" marR="0" algn="r">
                        <a:lnSpc>
                          <a:spcPct val="107000"/>
                        </a:lnSpc>
                        <a:spcBef>
                          <a:spcPts val="0"/>
                        </a:spcBef>
                        <a:spcAft>
                          <a:spcPts val="0"/>
                        </a:spcAft>
                      </a:pPr>
                      <a:r>
                        <a:rPr lang="en-US" sz="2400" dirty="0">
                          <a:effectLst/>
                        </a:rPr>
                        <a:t>Party / Charter Boat Trips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a:effectLst/>
                        </a:rPr>
                        <a:t>$33,954,000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816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$22,495,000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$110,838,000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dirty="0">
                          <a:effectLst/>
                        </a:rPr>
                        <a:t>$35,987,000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7466688"/>
                  </a:ext>
                </a:extLst>
              </a:tr>
              <a:tr h="1087874">
                <a:tc>
                  <a:txBody>
                    <a:bodyPr/>
                    <a:lstStyle/>
                    <a:p>
                      <a:pPr marL="0" marR="0" algn="r">
                        <a:lnSpc>
                          <a:spcPct val="107000"/>
                        </a:lnSpc>
                        <a:spcBef>
                          <a:spcPts val="0"/>
                        </a:spcBef>
                        <a:spcAft>
                          <a:spcPts val="0"/>
                        </a:spcAft>
                      </a:pPr>
                      <a:r>
                        <a:rPr lang="en-US" sz="2400" b="1" dirty="0">
                          <a:effectLst/>
                        </a:rPr>
                        <a:t>Annual Total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b="1" dirty="0">
                          <a:effectLst/>
                        </a:rPr>
                        <a:t>$57,368,000</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b="1">
                          <a:effectLst/>
                        </a:rPr>
                        <a:t>1026</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b="1" dirty="0">
                          <a:effectLst/>
                        </a:rPr>
                        <a:t>$34,106,000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b="1" dirty="0">
                          <a:effectLst/>
                        </a:rPr>
                        <a:t>$145,999,000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2400" b="1" dirty="0">
                          <a:effectLst/>
                        </a:rPr>
                        <a:t>$58,057,000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540152"/>
                  </a:ext>
                </a:extLst>
              </a:tr>
            </a:tbl>
          </a:graphicData>
        </a:graphic>
      </p:graphicFrame>
    </p:spTree>
    <p:extLst>
      <p:ext uri="{BB962C8B-B14F-4D97-AF65-F5344CB8AC3E}">
        <p14:creationId xmlns:p14="http://schemas.microsoft.com/office/powerpoint/2010/main" val="264344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7C818C-2AA4-8A7E-08D8-DD88E107E770}"/>
              </a:ext>
            </a:extLst>
          </p:cNvPr>
          <p:cNvSpPr txBox="1">
            <a:spLocks/>
          </p:cNvSpPr>
          <p:nvPr/>
        </p:nvSpPr>
        <p:spPr>
          <a:xfrm>
            <a:off x="749419" y="460819"/>
            <a:ext cx="7199462" cy="8902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82B5"/>
                </a:solidFill>
                <a:latin typeface="Calibri Light" panose="020F0302020204030204"/>
              </a:rPr>
              <a:t>SUMMARY </a:t>
            </a:r>
            <a:endParaRPr lang="en-US" sz="3600" dirty="0"/>
          </a:p>
        </p:txBody>
      </p:sp>
      <p:sp>
        <p:nvSpPr>
          <p:cNvPr id="5" name="Subtitle 2">
            <a:extLst>
              <a:ext uri="{FF2B5EF4-FFF2-40B4-BE49-F238E27FC236}">
                <a16:creationId xmlns:a16="http://schemas.microsoft.com/office/drawing/2014/main" id="{4F9EF85E-8437-A4C3-4D53-DC01C95A8D93}"/>
              </a:ext>
            </a:extLst>
          </p:cNvPr>
          <p:cNvSpPr txBox="1">
            <a:spLocks/>
          </p:cNvSpPr>
          <p:nvPr/>
        </p:nvSpPr>
        <p:spPr>
          <a:xfrm>
            <a:off x="526774" y="1511584"/>
            <a:ext cx="10694504" cy="4440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The economic impact associated with future nearshore rockfish closures is likely in the hundreds of millions of dollars (including durable goods).</a:t>
            </a:r>
          </a:p>
          <a:p>
            <a:r>
              <a:rPr lang="en-US" sz="3200" dirty="0"/>
              <a:t>There is common agreement regarding the uncertainty of the 2021 quillback Rockfish assessment </a:t>
            </a:r>
            <a:r>
              <a:rPr lang="en-US" sz="3200"/>
              <a:t>(Maunder report). </a:t>
            </a:r>
            <a:endParaRPr lang="en-US" sz="3200" dirty="0"/>
          </a:p>
          <a:p>
            <a:r>
              <a:rPr lang="en-US" sz="3200" dirty="0"/>
              <a:t>Given these uncertainties, we respectfully request that the Council pause the implementation of a rebuilding plan and the recommendation of a future OFL until we can collectively be more certain our estimates of abundance are accurate. </a:t>
            </a:r>
            <a:endParaRPr lang="en-US" sz="3200" dirty="0">
              <a:solidFill>
                <a:srgbClr val="4E5757"/>
              </a:solidFill>
            </a:endParaRPr>
          </a:p>
        </p:txBody>
      </p:sp>
    </p:spTree>
    <p:extLst>
      <p:ext uri="{BB962C8B-B14F-4D97-AF65-F5344CB8AC3E}">
        <p14:creationId xmlns:p14="http://schemas.microsoft.com/office/powerpoint/2010/main" val="3912176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6034D22EC726499B454EB731AA145A" ma:contentTypeVersion="17" ma:contentTypeDescription="Create a new document." ma:contentTypeScope="" ma:versionID="6952c25585592688d2d749dfb6a726ac">
  <xsd:schema xmlns:xsd="http://www.w3.org/2001/XMLSchema" xmlns:xs="http://www.w3.org/2001/XMLSchema" xmlns:p="http://schemas.microsoft.com/office/2006/metadata/properties" xmlns:ns2="ef165378-3349-4474-ad08-d9858807eb8e" xmlns:ns3="542b8446-c83e-4e97-9834-e3cd6df8a00e" targetNamespace="http://schemas.microsoft.com/office/2006/metadata/properties" ma:root="true" ma:fieldsID="b5fed79449e0477f6cc59d62965ed497" ns2:_="" ns3:_="">
    <xsd:import namespace="ef165378-3349-4474-ad08-d9858807eb8e"/>
    <xsd:import namespace="542b8446-c83e-4e97-9834-e3cd6df8a0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DateandTi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65378-3349-4474-ad08-d9858807e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48f79c-3828-4ee8-ab19-506afe97e5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ateandTime" ma:index="21" nillable="true" ma:displayName="Date and Time" ma:format="DateTime" ma:internalName="DateandTim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2b8446-c83e-4e97-9834-e3cd6df8a00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920468e-4a29-4317-9173-e310a91ccc0a}" ma:internalName="TaxCatchAll" ma:showField="CatchAllData" ma:web="542b8446-c83e-4e97-9834-e3cd6df8a00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0B76F7-6534-4DE0-9451-5A521003018F}">
  <ds:schemaRefs>
    <ds:schemaRef ds:uri="http://schemas.microsoft.com/sharepoint/v3/contenttype/forms"/>
  </ds:schemaRefs>
</ds:datastoreItem>
</file>

<file path=customXml/itemProps2.xml><?xml version="1.0" encoding="utf-8"?>
<ds:datastoreItem xmlns:ds="http://schemas.openxmlformats.org/officeDocument/2006/customXml" ds:itemID="{110EFF47-B66B-445A-884E-6C7D9A55D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65378-3349-4474-ad08-d9858807eb8e"/>
    <ds:schemaRef ds:uri="542b8446-c83e-4e97-9834-e3cd6df8a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636</Words>
  <Application>Microsoft Office PowerPoint</Application>
  <PresentationFormat>Widescreen</PresentationFormat>
  <Paragraphs>105</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Economic Analysis for Groundfish Closures in Northern California </vt:lpstr>
      <vt:lpstr>PowerPoint Presentation</vt:lpstr>
      <vt:lpstr>PowerPoint Presentation</vt:lpstr>
      <vt:lpstr>PowerPoint Presentation</vt:lpstr>
      <vt:lpstr>PowerPoint Presentation</vt:lpstr>
      <vt:lpstr>ANNUAL ECONOMIC CONTRIBUTIONS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Scuderi</dc:creator>
  <cp:lastModifiedBy>Sandra Mondal</cp:lastModifiedBy>
  <cp:revision>3</cp:revision>
  <dcterms:created xsi:type="dcterms:W3CDTF">2023-10-30T21:11:25Z</dcterms:created>
  <dcterms:modified xsi:type="dcterms:W3CDTF">2023-11-04T18:54:55Z</dcterms:modified>
</cp:coreProperties>
</file>